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99" r:id="rId3"/>
    <p:sldId id="305" r:id="rId4"/>
    <p:sldId id="307" r:id="rId5"/>
    <p:sldId id="300" r:id="rId6"/>
    <p:sldId id="308" r:id="rId7"/>
    <p:sldId id="313" r:id="rId8"/>
    <p:sldId id="314" r:id="rId9"/>
    <p:sldId id="312" r:id="rId10"/>
    <p:sldId id="315" r:id="rId11"/>
    <p:sldId id="297" r:id="rId12"/>
    <p:sldId id="298" r:id="rId13"/>
    <p:sldId id="309" r:id="rId14"/>
    <p:sldId id="302" r:id="rId15"/>
    <p:sldId id="310" r:id="rId16"/>
    <p:sldId id="311" r:id="rId17"/>
    <p:sldId id="304" r:id="rId18"/>
  </p:sldIdLst>
  <p:sldSz cx="12192000" cy="6858000"/>
  <p:notesSz cx="6858000" cy="99472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321BE-D348-48E3-BB0F-25C68809F0CE}" v="129" dt="2022-02-10T11:32:28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19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C3D89-BE9D-400A-B136-2DF6ED8656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54B93F7F-1AE6-42C8-B959-A072C476E655}">
      <dgm:prSet phldrT="[Text]" custT="1"/>
      <dgm:spPr/>
      <dgm:t>
        <a:bodyPr/>
        <a:lstStyle/>
        <a:p>
          <a:endParaRPr lang="de-DE" sz="1600" dirty="0"/>
        </a:p>
      </dgm:t>
    </dgm:pt>
    <dgm:pt modelId="{E2A91173-69AF-4CB1-8B97-B8A9928FC35D}" type="parTrans" cxnId="{CBD36116-6969-4AB2-B5B2-AFA7AE4D7C36}">
      <dgm:prSet/>
      <dgm:spPr/>
      <dgm:t>
        <a:bodyPr/>
        <a:lstStyle/>
        <a:p>
          <a:endParaRPr lang="de-DE"/>
        </a:p>
      </dgm:t>
    </dgm:pt>
    <dgm:pt modelId="{460A6EAF-1C92-4D1D-A0D6-3882CE22CC66}" type="sibTrans" cxnId="{CBD36116-6969-4AB2-B5B2-AFA7AE4D7C36}">
      <dgm:prSet/>
      <dgm:spPr/>
      <dgm:t>
        <a:bodyPr/>
        <a:lstStyle/>
        <a:p>
          <a:endParaRPr lang="de-DE"/>
        </a:p>
      </dgm:t>
    </dgm:pt>
    <dgm:pt modelId="{06161033-10DB-48E8-B10D-3BC8FE480B7F}">
      <dgm:prSet phldrT="[Text]" custT="1"/>
      <dgm:spPr/>
      <dgm:t>
        <a:bodyPr/>
        <a:lstStyle/>
        <a:p>
          <a:r>
            <a:rPr lang="de-DE" sz="1600" dirty="0"/>
            <a:t>Lehrplaninhalte </a:t>
          </a:r>
        </a:p>
      </dgm:t>
    </dgm:pt>
    <dgm:pt modelId="{359612C6-6906-4D27-A426-D1BBDBF96179}" type="parTrans" cxnId="{E17F1419-DB14-4AA6-986E-AAC1F4F35B09}">
      <dgm:prSet/>
      <dgm:spPr/>
      <dgm:t>
        <a:bodyPr/>
        <a:lstStyle/>
        <a:p>
          <a:endParaRPr lang="de-DE"/>
        </a:p>
      </dgm:t>
    </dgm:pt>
    <dgm:pt modelId="{56E50ACF-1923-4FE4-9C87-A6AC3CAE0A9A}" type="sibTrans" cxnId="{E17F1419-DB14-4AA6-986E-AAC1F4F35B09}">
      <dgm:prSet/>
      <dgm:spPr/>
      <dgm:t>
        <a:bodyPr/>
        <a:lstStyle/>
        <a:p>
          <a:endParaRPr lang="de-DE"/>
        </a:p>
      </dgm:t>
    </dgm:pt>
    <dgm:pt modelId="{7A27E483-887F-46AC-B2EC-D760DA4E4F61}">
      <dgm:prSet phldrT="[Text]" custT="1"/>
      <dgm:spPr/>
      <dgm:t>
        <a:bodyPr lIns="0" tIns="36000" rIns="0" bIns="36000"/>
        <a:lstStyle/>
        <a:p>
          <a:endParaRPr lang="de-DE" sz="1600" dirty="0"/>
        </a:p>
      </dgm:t>
    </dgm:pt>
    <dgm:pt modelId="{7285273E-1597-457B-B534-E99A8C5BDA62}" type="parTrans" cxnId="{874A7DB1-EAED-48ED-9B63-F7780E19B803}">
      <dgm:prSet/>
      <dgm:spPr/>
      <dgm:t>
        <a:bodyPr/>
        <a:lstStyle/>
        <a:p>
          <a:endParaRPr lang="de-DE"/>
        </a:p>
      </dgm:t>
    </dgm:pt>
    <dgm:pt modelId="{4272A2A0-FF5E-47B5-96A0-85D80BC017AF}" type="sibTrans" cxnId="{874A7DB1-EAED-48ED-9B63-F7780E19B803}">
      <dgm:prSet/>
      <dgm:spPr/>
      <dgm:t>
        <a:bodyPr/>
        <a:lstStyle/>
        <a:p>
          <a:endParaRPr lang="de-DE"/>
        </a:p>
      </dgm:t>
    </dgm:pt>
    <dgm:pt modelId="{A3ACF72E-8044-4040-A569-5022C7874F0B}">
      <dgm:prSet phldrT="[Text]" custT="1"/>
      <dgm:spPr/>
      <dgm:t>
        <a:bodyPr/>
        <a:lstStyle/>
        <a:p>
          <a:r>
            <a:rPr lang="de-DE" sz="2800" b="1" dirty="0"/>
            <a:t>Deutsch</a:t>
          </a:r>
        </a:p>
      </dgm:t>
    </dgm:pt>
    <dgm:pt modelId="{5DF6B222-4A41-48B8-AE82-BF8A588E697A}" type="parTrans" cxnId="{6FC64EBE-8B90-4773-9D0A-25EC9A14ABD8}">
      <dgm:prSet/>
      <dgm:spPr/>
      <dgm:t>
        <a:bodyPr/>
        <a:lstStyle/>
        <a:p>
          <a:endParaRPr lang="de-DE"/>
        </a:p>
      </dgm:t>
    </dgm:pt>
    <dgm:pt modelId="{38CAA9DD-13C3-4600-906E-1F38112CA775}" type="sibTrans" cxnId="{6FC64EBE-8B90-4773-9D0A-25EC9A14ABD8}">
      <dgm:prSet/>
      <dgm:spPr/>
      <dgm:t>
        <a:bodyPr/>
        <a:lstStyle/>
        <a:p>
          <a:endParaRPr lang="de-DE"/>
        </a:p>
      </dgm:t>
    </dgm:pt>
    <dgm:pt modelId="{E99B62CF-7476-4DD1-BBCC-7746074BE35A}">
      <dgm:prSet phldrT="[Text]" custT="1"/>
      <dgm:spPr/>
      <dgm:t>
        <a:bodyPr lIns="0" tIns="36000" rIns="0" bIns="36000"/>
        <a:lstStyle/>
        <a:p>
          <a:endParaRPr lang="de-DE" sz="1800" dirty="0"/>
        </a:p>
      </dgm:t>
    </dgm:pt>
    <dgm:pt modelId="{18DB8546-8A59-4016-966D-3896E7A85678}" type="parTrans" cxnId="{F688E112-EB6B-4755-A97A-CC624311C1EF}">
      <dgm:prSet/>
      <dgm:spPr/>
      <dgm:t>
        <a:bodyPr/>
        <a:lstStyle/>
        <a:p>
          <a:endParaRPr lang="de-DE"/>
        </a:p>
      </dgm:t>
    </dgm:pt>
    <dgm:pt modelId="{81300DC7-592F-4AC7-9384-74A871B94C42}" type="sibTrans" cxnId="{F688E112-EB6B-4755-A97A-CC624311C1EF}">
      <dgm:prSet/>
      <dgm:spPr/>
      <dgm:t>
        <a:bodyPr/>
        <a:lstStyle/>
        <a:p>
          <a:endParaRPr lang="de-DE"/>
        </a:p>
      </dgm:t>
    </dgm:pt>
    <dgm:pt modelId="{AD586B4F-CE9A-4758-9C36-4EAE9DB5022E}">
      <dgm:prSet phldrT="[Text]" custT="1"/>
      <dgm:spPr/>
      <dgm:t>
        <a:bodyPr/>
        <a:lstStyle/>
        <a:p>
          <a:r>
            <a:rPr lang="de-DE" sz="1400" dirty="0"/>
            <a:t>Jahrgangsstufe 6 </a:t>
          </a:r>
        </a:p>
      </dgm:t>
    </dgm:pt>
    <dgm:pt modelId="{1923D891-AAE2-4343-9AC0-631C6D47BEB6}" type="parTrans" cxnId="{7198FFA9-60FD-4336-80A8-5392FE5FFCF9}">
      <dgm:prSet/>
      <dgm:spPr/>
      <dgm:t>
        <a:bodyPr/>
        <a:lstStyle/>
        <a:p>
          <a:endParaRPr lang="de-DE"/>
        </a:p>
      </dgm:t>
    </dgm:pt>
    <dgm:pt modelId="{0A439BCF-7364-4355-8886-F7667D8A3272}" type="sibTrans" cxnId="{7198FFA9-60FD-4336-80A8-5392FE5FFCF9}">
      <dgm:prSet/>
      <dgm:spPr/>
      <dgm:t>
        <a:bodyPr/>
        <a:lstStyle/>
        <a:p>
          <a:endParaRPr lang="de-DE"/>
        </a:p>
      </dgm:t>
    </dgm:pt>
    <dgm:pt modelId="{C1FA38A4-83CC-4F4D-8C8F-CF192289235E}" type="pres">
      <dgm:prSet presAssocID="{834C3D89-BE9D-400A-B136-2DF6ED8656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E73CE6F-AB1E-4761-93F1-75364194F429}" type="pres">
      <dgm:prSet presAssocID="{54B93F7F-1AE6-42C8-B959-A072C476E655}" presName="composite" presStyleCnt="0"/>
      <dgm:spPr/>
    </dgm:pt>
    <dgm:pt modelId="{C36A21A3-604E-4679-A3FE-A85250548FD9}" type="pres">
      <dgm:prSet presAssocID="{54B93F7F-1AE6-42C8-B959-A072C476E65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314227-CC54-49DC-81CC-92D901DF9C75}" type="pres">
      <dgm:prSet presAssocID="{54B93F7F-1AE6-42C8-B959-A072C476E65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A4C33F-8116-4CBA-9763-596767B29EF8}" type="pres">
      <dgm:prSet presAssocID="{54B93F7F-1AE6-42C8-B959-A072C476E655}" presName="BalanceSpacing" presStyleCnt="0"/>
      <dgm:spPr/>
    </dgm:pt>
    <dgm:pt modelId="{63096AED-8B53-4650-8217-DA81A28B63E6}" type="pres">
      <dgm:prSet presAssocID="{54B93F7F-1AE6-42C8-B959-A072C476E655}" presName="BalanceSpacing1" presStyleCnt="0"/>
      <dgm:spPr/>
    </dgm:pt>
    <dgm:pt modelId="{E65477E4-C676-4ED2-81A4-44968FA64603}" type="pres">
      <dgm:prSet presAssocID="{460A6EAF-1C92-4D1D-A0D6-3882CE22CC66}" presName="Accent1Text" presStyleLbl="node1" presStyleIdx="1" presStyleCnt="6"/>
      <dgm:spPr/>
      <dgm:t>
        <a:bodyPr/>
        <a:lstStyle/>
        <a:p>
          <a:endParaRPr lang="de-DE"/>
        </a:p>
      </dgm:t>
    </dgm:pt>
    <dgm:pt modelId="{F6E782EE-2C01-41F5-AE9D-08E27FCC2CBD}" type="pres">
      <dgm:prSet presAssocID="{460A6EAF-1C92-4D1D-A0D6-3882CE22CC66}" presName="spaceBetweenRectangles" presStyleCnt="0"/>
      <dgm:spPr/>
    </dgm:pt>
    <dgm:pt modelId="{3375A568-9683-4A2A-8D4D-B04D74280191}" type="pres">
      <dgm:prSet presAssocID="{7A27E483-887F-46AC-B2EC-D760DA4E4F61}" presName="composite" presStyleCnt="0"/>
      <dgm:spPr/>
    </dgm:pt>
    <dgm:pt modelId="{42DDD9F9-166D-485F-BC37-1EB0CA4B924B}" type="pres">
      <dgm:prSet presAssocID="{7A27E483-887F-46AC-B2EC-D760DA4E4F61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E973DC-E500-4035-A868-0A3575281E7C}" type="pres">
      <dgm:prSet presAssocID="{7A27E483-887F-46AC-B2EC-D760DA4E4F6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D6BACD-88C6-4B85-B7AC-AEC6F29A0080}" type="pres">
      <dgm:prSet presAssocID="{7A27E483-887F-46AC-B2EC-D760DA4E4F61}" presName="BalanceSpacing" presStyleCnt="0"/>
      <dgm:spPr/>
    </dgm:pt>
    <dgm:pt modelId="{52616986-9E74-4FA9-8571-630F2AB853DE}" type="pres">
      <dgm:prSet presAssocID="{7A27E483-887F-46AC-B2EC-D760DA4E4F61}" presName="BalanceSpacing1" presStyleCnt="0"/>
      <dgm:spPr/>
    </dgm:pt>
    <dgm:pt modelId="{32C4823A-2A31-4AD5-BBE7-589B2293AC49}" type="pres">
      <dgm:prSet presAssocID="{4272A2A0-FF5E-47B5-96A0-85D80BC017AF}" presName="Accent1Text" presStyleLbl="node1" presStyleIdx="3" presStyleCnt="6"/>
      <dgm:spPr/>
      <dgm:t>
        <a:bodyPr/>
        <a:lstStyle/>
        <a:p>
          <a:endParaRPr lang="de-DE"/>
        </a:p>
      </dgm:t>
    </dgm:pt>
    <dgm:pt modelId="{C0219D2C-BDD4-4B20-B6CB-C54041127AA8}" type="pres">
      <dgm:prSet presAssocID="{4272A2A0-FF5E-47B5-96A0-85D80BC017AF}" presName="spaceBetweenRectangles" presStyleCnt="0"/>
      <dgm:spPr/>
    </dgm:pt>
    <dgm:pt modelId="{E1067CD7-D1F0-4B23-88D9-83C6DC5F0B4C}" type="pres">
      <dgm:prSet presAssocID="{E99B62CF-7476-4DD1-BBCC-7746074BE35A}" presName="composite" presStyleCnt="0"/>
      <dgm:spPr/>
    </dgm:pt>
    <dgm:pt modelId="{B7131B0C-5481-4383-8C1D-614B9812E920}" type="pres">
      <dgm:prSet presAssocID="{E99B62CF-7476-4DD1-BBCC-7746074BE35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7C7FD-BDCB-486F-AC46-1DF6F2E7CB06}" type="pres">
      <dgm:prSet presAssocID="{E99B62CF-7476-4DD1-BBCC-7746074BE35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8564B7-46E6-45D3-B08D-07E20965DDF1}" type="pres">
      <dgm:prSet presAssocID="{E99B62CF-7476-4DD1-BBCC-7746074BE35A}" presName="BalanceSpacing" presStyleCnt="0"/>
      <dgm:spPr/>
    </dgm:pt>
    <dgm:pt modelId="{FC46F972-6F67-4793-84B0-9524CC12432C}" type="pres">
      <dgm:prSet presAssocID="{E99B62CF-7476-4DD1-BBCC-7746074BE35A}" presName="BalanceSpacing1" presStyleCnt="0"/>
      <dgm:spPr/>
    </dgm:pt>
    <dgm:pt modelId="{ED195397-55AB-4C4B-B585-FE22CEE66AB8}" type="pres">
      <dgm:prSet presAssocID="{81300DC7-592F-4AC7-9384-74A871B94C42}" presName="Accent1Text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74A7DB1-EAED-48ED-9B63-F7780E19B803}" srcId="{834C3D89-BE9D-400A-B136-2DF6ED86562D}" destId="{7A27E483-887F-46AC-B2EC-D760DA4E4F61}" srcOrd="1" destOrd="0" parTransId="{7285273E-1597-457B-B534-E99A8C5BDA62}" sibTransId="{4272A2A0-FF5E-47B5-96A0-85D80BC017AF}"/>
    <dgm:cxn modelId="{4206646E-1BEC-45D9-BD87-DBB33A2E9DE2}" type="presOf" srcId="{81300DC7-592F-4AC7-9384-74A871B94C42}" destId="{ED195397-55AB-4C4B-B585-FE22CEE66AB8}" srcOrd="0" destOrd="0" presId="urn:microsoft.com/office/officeart/2008/layout/AlternatingHexagons"/>
    <dgm:cxn modelId="{7198FFA9-60FD-4336-80A8-5392FE5FFCF9}" srcId="{E99B62CF-7476-4DD1-BBCC-7746074BE35A}" destId="{AD586B4F-CE9A-4758-9C36-4EAE9DB5022E}" srcOrd="0" destOrd="0" parTransId="{1923D891-AAE2-4343-9AC0-631C6D47BEB6}" sibTransId="{0A439BCF-7364-4355-8886-F7667D8A3272}"/>
    <dgm:cxn modelId="{D7E0B92B-1504-41CE-A428-64BC1C172F59}" type="presOf" srcId="{460A6EAF-1C92-4D1D-A0D6-3882CE22CC66}" destId="{E65477E4-C676-4ED2-81A4-44968FA64603}" srcOrd="0" destOrd="0" presId="urn:microsoft.com/office/officeart/2008/layout/AlternatingHexagons"/>
    <dgm:cxn modelId="{EABA3D90-4C25-4851-86BE-6D91BF5867A0}" type="presOf" srcId="{06161033-10DB-48E8-B10D-3BC8FE480B7F}" destId="{35314227-CC54-49DC-81CC-92D901DF9C75}" srcOrd="0" destOrd="0" presId="urn:microsoft.com/office/officeart/2008/layout/AlternatingHexagons"/>
    <dgm:cxn modelId="{ED9B4A15-4B84-4F6B-9450-E5D69EA4A169}" type="presOf" srcId="{AD586B4F-CE9A-4758-9C36-4EAE9DB5022E}" destId="{F1F7C7FD-BDCB-486F-AC46-1DF6F2E7CB06}" srcOrd="0" destOrd="0" presId="urn:microsoft.com/office/officeart/2008/layout/AlternatingHexagons"/>
    <dgm:cxn modelId="{4D72A170-B02F-402C-9060-B48B38595F4F}" type="presOf" srcId="{54B93F7F-1AE6-42C8-B959-A072C476E655}" destId="{C36A21A3-604E-4679-A3FE-A85250548FD9}" srcOrd="0" destOrd="0" presId="urn:microsoft.com/office/officeart/2008/layout/AlternatingHexagons"/>
    <dgm:cxn modelId="{FC3D71A9-717E-4D7B-B9C5-B9FD7FEBA17E}" type="presOf" srcId="{834C3D89-BE9D-400A-B136-2DF6ED86562D}" destId="{C1FA38A4-83CC-4F4D-8C8F-CF192289235E}" srcOrd="0" destOrd="0" presId="urn:microsoft.com/office/officeart/2008/layout/AlternatingHexagons"/>
    <dgm:cxn modelId="{9EAAA3C9-5713-449D-9DA7-2C2ABCA10A3E}" type="presOf" srcId="{7A27E483-887F-46AC-B2EC-D760DA4E4F61}" destId="{42DDD9F9-166D-485F-BC37-1EB0CA4B924B}" srcOrd="0" destOrd="0" presId="urn:microsoft.com/office/officeart/2008/layout/AlternatingHexagons"/>
    <dgm:cxn modelId="{6FC64EBE-8B90-4773-9D0A-25EC9A14ABD8}" srcId="{7A27E483-887F-46AC-B2EC-D760DA4E4F61}" destId="{A3ACF72E-8044-4040-A569-5022C7874F0B}" srcOrd="0" destOrd="0" parTransId="{5DF6B222-4A41-48B8-AE82-BF8A588E697A}" sibTransId="{38CAA9DD-13C3-4600-906E-1F38112CA775}"/>
    <dgm:cxn modelId="{E17F1419-DB14-4AA6-986E-AAC1F4F35B09}" srcId="{54B93F7F-1AE6-42C8-B959-A072C476E655}" destId="{06161033-10DB-48E8-B10D-3BC8FE480B7F}" srcOrd="0" destOrd="0" parTransId="{359612C6-6906-4D27-A426-D1BBDBF96179}" sibTransId="{56E50ACF-1923-4FE4-9C87-A6AC3CAE0A9A}"/>
    <dgm:cxn modelId="{AE265F2B-0D74-4646-AB93-450955A54706}" type="presOf" srcId="{4272A2A0-FF5E-47B5-96A0-85D80BC017AF}" destId="{32C4823A-2A31-4AD5-BBE7-589B2293AC49}" srcOrd="0" destOrd="0" presId="urn:microsoft.com/office/officeart/2008/layout/AlternatingHexagons"/>
    <dgm:cxn modelId="{128CF494-B1B2-4873-B1FE-7F6E1CC525FE}" type="presOf" srcId="{A3ACF72E-8044-4040-A569-5022C7874F0B}" destId="{67E973DC-E500-4035-A868-0A3575281E7C}" srcOrd="0" destOrd="0" presId="urn:microsoft.com/office/officeart/2008/layout/AlternatingHexagons"/>
    <dgm:cxn modelId="{F688E112-EB6B-4755-A97A-CC624311C1EF}" srcId="{834C3D89-BE9D-400A-B136-2DF6ED86562D}" destId="{E99B62CF-7476-4DD1-BBCC-7746074BE35A}" srcOrd="2" destOrd="0" parTransId="{18DB8546-8A59-4016-966D-3896E7A85678}" sibTransId="{81300DC7-592F-4AC7-9384-74A871B94C42}"/>
    <dgm:cxn modelId="{CBD36116-6969-4AB2-B5B2-AFA7AE4D7C36}" srcId="{834C3D89-BE9D-400A-B136-2DF6ED86562D}" destId="{54B93F7F-1AE6-42C8-B959-A072C476E655}" srcOrd="0" destOrd="0" parTransId="{E2A91173-69AF-4CB1-8B97-B8A9928FC35D}" sibTransId="{460A6EAF-1C92-4D1D-A0D6-3882CE22CC66}"/>
    <dgm:cxn modelId="{3B06160F-FE8F-4626-9A5B-E11BF6EAE77D}" type="presOf" srcId="{E99B62CF-7476-4DD1-BBCC-7746074BE35A}" destId="{B7131B0C-5481-4383-8C1D-614B9812E920}" srcOrd="0" destOrd="0" presId="urn:microsoft.com/office/officeart/2008/layout/AlternatingHexagons"/>
    <dgm:cxn modelId="{93F75F8A-849B-4803-BD51-8636B8736780}" type="presParOf" srcId="{C1FA38A4-83CC-4F4D-8C8F-CF192289235E}" destId="{5E73CE6F-AB1E-4761-93F1-75364194F429}" srcOrd="0" destOrd="0" presId="urn:microsoft.com/office/officeart/2008/layout/AlternatingHexagons"/>
    <dgm:cxn modelId="{B1489823-6AC2-4FBD-AD2B-88AEE0236473}" type="presParOf" srcId="{5E73CE6F-AB1E-4761-93F1-75364194F429}" destId="{C36A21A3-604E-4679-A3FE-A85250548FD9}" srcOrd="0" destOrd="0" presId="urn:microsoft.com/office/officeart/2008/layout/AlternatingHexagons"/>
    <dgm:cxn modelId="{11296102-77C9-445E-89F8-D4C315C4C2F7}" type="presParOf" srcId="{5E73CE6F-AB1E-4761-93F1-75364194F429}" destId="{35314227-CC54-49DC-81CC-92D901DF9C75}" srcOrd="1" destOrd="0" presId="urn:microsoft.com/office/officeart/2008/layout/AlternatingHexagons"/>
    <dgm:cxn modelId="{E8DA8A9F-28E8-422C-91F1-6790F053B10D}" type="presParOf" srcId="{5E73CE6F-AB1E-4761-93F1-75364194F429}" destId="{29A4C33F-8116-4CBA-9763-596767B29EF8}" srcOrd="2" destOrd="0" presId="urn:microsoft.com/office/officeart/2008/layout/AlternatingHexagons"/>
    <dgm:cxn modelId="{CDAF544D-B369-4AA2-8DD1-CC41D9DE73CB}" type="presParOf" srcId="{5E73CE6F-AB1E-4761-93F1-75364194F429}" destId="{63096AED-8B53-4650-8217-DA81A28B63E6}" srcOrd="3" destOrd="0" presId="urn:microsoft.com/office/officeart/2008/layout/AlternatingHexagons"/>
    <dgm:cxn modelId="{147C3EEB-70FF-4839-83EA-1135E421E1DA}" type="presParOf" srcId="{5E73CE6F-AB1E-4761-93F1-75364194F429}" destId="{E65477E4-C676-4ED2-81A4-44968FA64603}" srcOrd="4" destOrd="0" presId="urn:microsoft.com/office/officeart/2008/layout/AlternatingHexagons"/>
    <dgm:cxn modelId="{D1EE59DD-7174-47F3-B1D9-5B4DA4A42FE5}" type="presParOf" srcId="{C1FA38A4-83CC-4F4D-8C8F-CF192289235E}" destId="{F6E782EE-2C01-41F5-AE9D-08E27FCC2CBD}" srcOrd="1" destOrd="0" presId="urn:microsoft.com/office/officeart/2008/layout/AlternatingHexagons"/>
    <dgm:cxn modelId="{70A2A53E-1B75-4AE0-99F9-CB79CF9151C9}" type="presParOf" srcId="{C1FA38A4-83CC-4F4D-8C8F-CF192289235E}" destId="{3375A568-9683-4A2A-8D4D-B04D74280191}" srcOrd="2" destOrd="0" presId="urn:microsoft.com/office/officeart/2008/layout/AlternatingHexagons"/>
    <dgm:cxn modelId="{B1AA24A6-B1A1-44ED-9AD3-B5BFBAD485D8}" type="presParOf" srcId="{3375A568-9683-4A2A-8D4D-B04D74280191}" destId="{42DDD9F9-166D-485F-BC37-1EB0CA4B924B}" srcOrd="0" destOrd="0" presId="urn:microsoft.com/office/officeart/2008/layout/AlternatingHexagons"/>
    <dgm:cxn modelId="{F51ED3DB-B2D2-421E-8090-62835013ADB5}" type="presParOf" srcId="{3375A568-9683-4A2A-8D4D-B04D74280191}" destId="{67E973DC-E500-4035-A868-0A3575281E7C}" srcOrd="1" destOrd="0" presId="urn:microsoft.com/office/officeart/2008/layout/AlternatingHexagons"/>
    <dgm:cxn modelId="{BBF674AE-EF20-483F-8F8D-92A3772E4DB7}" type="presParOf" srcId="{3375A568-9683-4A2A-8D4D-B04D74280191}" destId="{1BD6BACD-88C6-4B85-B7AC-AEC6F29A0080}" srcOrd="2" destOrd="0" presId="urn:microsoft.com/office/officeart/2008/layout/AlternatingHexagons"/>
    <dgm:cxn modelId="{A32EFE01-CA18-4126-AB37-3CA0507D02A6}" type="presParOf" srcId="{3375A568-9683-4A2A-8D4D-B04D74280191}" destId="{52616986-9E74-4FA9-8571-630F2AB853DE}" srcOrd="3" destOrd="0" presId="urn:microsoft.com/office/officeart/2008/layout/AlternatingHexagons"/>
    <dgm:cxn modelId="{3FB5552A-DFD4-44A6-8281-0C093311DA61}" type="presParOf" srcId="{3375A568-9683-4A2A-8D4D-B04D74280191}" destId="{32C4823A-2A31-4AD5-BBE7-589B2293AC49}" srcOrd="4" destOrd="0" presId="urn:microsoft.com/office/officeart/2008/layout/AlternatingHexagons"/>
    <dgm:cxn modelId="{73A44AD6-4052-4655-81F9-E209F6A913EB}" type="presParOf" srcId="{C1FA38A4-83CC-4F4D-8C8F-CF192289235E}" destId="{C0219D2C-BDD4-4B20-B6CB-C54041127AA8}" srcOrd="3" destOrd="0" presId="urn:microsoft.com/office/officeart/2008/layout/AlternatingHexagons"/>
    <dgm:cxn modelId="{A80AD882-F4A6-4DA4-B546-972CE88327D0}" type="presParOf" srcId="{C1FA38A4-83CC-4F4D-8C8F-CF192289235E}" destId="{E1067CD7-D1F0-4B23-88D9-83C6DC5F0B4C}" srcOrd="4" destOrd="0" presId="urn:microsoft.com/office/officeart/2008/layout/AlternatingHexagons"/>
    <dgm:cxn modelId="{FC330715-B8EB-4E2F-8A74-FA261EEA87CD}" type="presParOf" srcId="{E1067CD7-D1F0-4B23-88D9-83C6DC5F0B4C}" destId="{B7131B0C-5481-4383-8C1D-614B9812E920}" srcOrd="0" destOrd="0" presId="urn:microsoft.com/office/officeart/2008/layout/AlternatingHexagons"/>
    <dgm:cxn modelId="{F2824C47-C908-4B1B-A672-5F232086F573}" type="presParOf" srcId="{E1067CD7-D1F0-4B23-88D9-83C6DC5F0B4C}" destId="{F1F7C7FD-BDCB-486F-AC46-1DF6F2E7CB06}" srcOrd="1" destOrd="0" presId="urn:microsoft.com/office/officeart/2008/layout/AlternatingHexagons"/>
    <dgm:cxn modelId="{88DA12CD-8B88-4E34-9720-0351D69AB65A}" type="presParOf" srcId="{E1067CD7-D1F0-4B23-88D9-83C6DC5F0B4C}" destId="{BC8564B7-46E6-45D3-B08D-07E20965DDF1}" srcOrd="2" destOrd="0" presId="urn:microsoft.com/office/officeart/2008/layout/AlternatingHexagons"/>
    <dgm:cxn modelId="{A57F91FA-7653-4A4E-8EF1-78CABB7EBED1}" type="presParOf" srcId="{E1067CD7-D1F0-4B23-88D9-83C6DC5F0B4C}" destId="{FC46F972-6F67-4793-84B0-9524CC12432C}" srcOrd="3" destOrd="0" presId="urn:microsoft.com/office/officeart/2008/layout/AlternatingHexagons"/>
    <dgm:cxn modelId="{17CB26B7-6B82-4F42-90AC-C0C7765ABF01}" type="presParOf" srcId="{E1067CD7-D1F0-4B23-88D9-83C6DC5F0B4C}" destId="{ED195397-55AB-4C4B-B585-FE22CEE66A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4C3D89-BE9D-400A-B136-2DF6ED8656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54B93F7F-1AE6-42C8-B959-A072C476E655}">
      <dgm:prSet phldrT="[Text]" custT="1"/>
      <dgm:spPr/>
      <dgm:t>
        <a:bodyPr/>
        <a:lstStyle/>
        <a:p>
          <a:endParaRPr lang="de-DE" sz="1600" dirty="0"/>
        </a:p>
      </dgm:t>
    </dgm:pt>
    <dgm:pt modelId="{E2A91173-69AF-4CB1-8B97-B8A9928FC35D}" type="parTrans" cxnId="{CBD36116-6969-4AB2-B5B2-AFA7AE4D7C36}">
      <dgm:prSet/>
      <dgm:spPr/>
      <dgm:t>
        <a:bodyPr/>
        <a:lstStyle/>
        <a:p>
          <a:endParaRPr lang="de-DE"/>
        </a:p>
      </dgm:t>
    </dgm:pt>
    <dgm:pt modelId="{460A6EAF-1C92-4D1D-A0D6-3882CE22CC66}" type="sibTrans" cxnId="{CBD36116-6969-4AB2-B5B2-AFA7AE4D7C36}">
      <dgm:prSet/>
      <dgm:spPr/>
      <dgm:t>
        <a:bodyPr/>
        <a:lstStyle/>
        <a:p>
          <a:endParaRPr lang="de-DE"/>
        </a:p>
      </dgm:t>
    </dgm:pt>
    <dgm:pt modelId="{06161033-10DB-48E8-B10D-3BC8FE480B7F}">
      <dgm:prSet phldrT="[Text]" custT="1"/>
      <dgm:spPr/>
      <dgm:t>
        <a:bodyPr/>
        <a:lstStyle/>
        <a:p>
          <a:r>
            <a:rPr lang="de-DE" sz="1600" dirty="0"/>
            <a:t>Lehrplaninhalte </a:t>
          </a:r>
        </a:p>
      </dgm:t>
    </dgm:pt>
    <dgm:pt modelId="{359612C6-6906-4D27-A426-D1BBDBF96179}" type="parTrans" cxnId="{E17F1419-DB14-4AA6-986E-AAC1F4F35B09}">
      <dgm:prSet/>
      <dgm:spPr/>
      <dgm:t>
        <a:bodyPr/>
        <a:lstStyle/>
        <a:p>
          <a:endParaRPr lang="de-DE"/>
        </a:p>
      </dgm:t>
    </dgm:pt>
    <dgm:pt modelId="{56E50ACF-1923-4FE4-9C87-A6AC3CAE0A9A}" type="sibTrans" cxnId="{E17F1419-DB14-4AA6-986E-AAC1F4F35B09}">
      <dgm:prSet/>
      <dgm:spPr/>
      <dgm:t>
        <a:bodyPr/>
        <a:lstStyle/>
        <a:p>
          <a:endParaRPr lang="de-DE"/>
        </a:p>
      </dgm:t>
    </dgm:pt>
    <dgm:pt modelId="{7A27E483-887F-46AC-B2EC-D760DA4E4F61}">
      <dgm:prSet phldrT="[Text]" custT="1"/>
      <dgm:spPr/>
      <dgm:t>
        <a:bodyPr lIns="0" tIns="36000" rIns="0" bIns="36000"/>
        <a:lstStyle/>
        <a:p>
          <a:endParaRPr lang="de-DE" sz="1600" dirty="0"/>
        </a:p>
      </dgm:t>
    </dgm:pt>
    <dgm:pt modelId="{7285273E-1597-457B-B534-E99A8C5BDA62}" type="parTrans" cxnId="{874A7DB1-EAED-48ED-9B63-F7780E19B803}">
      <dgm:prSet/>
      <dgm:spPr/>
      <dgm:t>
        <a:bodyPr/>
        <a:lstStyle/>
        <a:p>
          <a:endParaRPr lang="de-DE"/>
        </a:p>
      </dgm:t>
    </dgm:pt>
    <dgm:pt modelId="{4272A2A0-FF5E-47B5-96A0-85D80BC017AF}" type="sibTrans" cxnId="{874A7DB1-EAED-48ED-9B63-F7780E19B803}">
      <dgm:prSet/>
      <dgm:spPr/>
      <dgm:t>
        <a:bodyPr/>
        <a:lstStyle/>
        <a:p>
          <a:endParaRPr lang="de-DE"/>
        </a:p>
      </dgm:t>
    </dgm:pt>
    <dgm:pt modelId="{A3ACF72E-8044-4040-A569-5022C7874F0B}">
      <dgm:prSet phldrT="[Text]" custT="1"/>
      <dgm:spPr/>
      <dgm:t>
        <a:bodyPr/>
        <a:lstStyle/>
        <a:p>
          <a:r>
            <a:rPr lang="de-DE" sz="2800" b="1" dirty="0"/>
            <a:t>Deutsch</a:t>
          </a:r>
        </a:p>
      </dgm:t>
    </dgm:pt>
    <dgm:pt modelId="{5DF6B222-4A41-48B8-AE82-BF8A588E697A}" type="parTrans" cxnId="{6FC64EBE-8B90-4773-9D0A-25EC9A14ABD8}">
      <dgm:prSet/>
      <dgm:spPr/>
      <dgm:t>
        <a:bodyPr/>
        <a:lstStyle/>
        <a:p>
          <a:endParaRPr lang="de-DE"/>
        </a:p>
      </dgm:t>
    </dgm:pt>
    <dgm:pt modelId="{38CAA9DD-13C3-4600-906E-1F38112CA775}" type="sibTrans" cxnId="{6FC64EBE-8B90-4773-9D0A-25EC9A14ABD8}">
      <dgm:prSet/>
      <dgm:spPr/>
      <dgm:t>
        <a:bodyPr/>
        <a:lstStyle/>
        <a:p>
          <a:endParaRPr lang="de-DE"/>
        </a:p>
      </dgm:t>
    </dgm:pt>
    <dgm:pt modelId="{E99B62CF-7476-4DD1-BBCC-7746074BE35A}">
      <dgm:prSet phldrT="[Text]" custT="1"/>
      <dgm:spPr/>
      <dgm:t>
        <a:bodyPr lIns="0" tIns="36000" rIns="0" bIns="36000"/>
        <a:lstStyle/>
        <a:p>
          <a:endParaRPr lang="de-DE" sz="1800" dirty="0"/>
        </a:p>
      </dgm:t>
    </dgm:pt>
    <dgm:pt modelId="{18DB8546-8A59-4016-966D-3896E7A85678}" type="parTrans" cxnId="{F688E112-EB6B-4755-A97A-CC624311C1EF}">
      <dgm:prSet/>
      <dgm:spPr/>
      <dgm:t>
        <a:bodyPr/>
        <a:lstStyle/>
        <a:p>
          <a:endParaRPr lang="de-DE"/>
        </a:p>
      </dgm:t>
    </dgm:pt>
    <dgm:pt modelId="{81300DC7-592F-4AC7-9384-74A871B94C42}" type="sibTrans" cxnId="{F688E112-EB6B-4755-A97A-CC624311C1EF}">
      <dgm:prSet/>
      <dgm:spPr/>
      <dgm:t>
        <a:bodyPr/>
        <a:lstStyle/>
        <a:p>
          <a:endParaRPr lang="de-DE"/>
        </a:p>
      </dgm:t>
    </dgm:pt>
    <dgm:pt modelId="{AD586B4F-CE9A-4758-9C36-4EAE9DB5022E}">
      <dgm:prSet phldrT="[Text]" custT="1"/>
      <dgm:spPr/>
      <dgm:t>
        <a:bodyPr/>
        <a:lstStyle/>
        <a:p>
          <a:r>
            <a:rPr lang="de-DE" sz="1400" dirty="0"/>
            <a:t>Jahrgangsstufe 6 </a:t>
          </a:r>
        </a:p>
      </dgm:t>
    </dgm:pt>
    <dgm:pt modelId="{1923D891-AAE2-4343-9AC0-631C6D47BEB6}" type="parTrans" cxnId="{7198FFA9-60FD-4336-80A8-5392FE5FFCF9}">
      <dgm:prSet/>
      <dgm:spPr/>
      <dgm:t>
        <a:bodyPr/>
        <a:lstStyle/>
        <a:p>
          <a:endParaRPr lang="de-DE"/>
        </a:p>
      </dgm:t>
    </dgm:pt>
    <dgm:pt modelId="{0A439BCF-7364-4355-8886-F7667D8A3272}" type="sibTrans" cxnId="{7198FFA9-60FD-4336-80A8-5392FE5FFCF9}">
      <dgm:prSet/>
      <dgm:spPr/>
      <dgm:t>
        <a:bodyPr/>
        <a:lstStyle/>
        <a:p>
          <a:endParaRPr lang="de-DE"/>
        </a:p>
      </dgm:t>
    </dgm:pt>
    <dgm:pt modelId="{C1FA38A4-83CC-4F4D-8C8F-CF192289235E}" type="pres">
      <dgm:prSet presAssocID="{834C3D89-BE9D-400A-B136-2DF6ED8656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E73CE6F-AB1E-4761-93F1-75364194F429}" type="pres">
      <dgm:prSet presAssocID="{54B93F7F-1AE6-42C8-B959-A072C476E655}" presName="composite" presStyleCnt="0"/>
      <dgm:spPr/>
    </dgm:pt>
    <dgm:pt modelId="{C36A21A3-604E-4679-A3FE-A85250548FD9}" type="pres">
      <dgm:prSet presAssocID="{54B93F7F-1AE6-42C8-B959-A072C476E65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314227-CC54-49DC-81CC-92D901DF9C75}" type="pres">
      <dgm:prSet presAssocID="{54B93F7F-1AE6-42C8-B959-A072C476E65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A4C33F-8116-4CBA-9763-596767B29EF8}" type="pres">
      <dgm:prSet presAssocID="{54B93F7F-1AE6-42C8-B959-A072C476E655}" presName="BalanceSpacing" presStyleCnt="0"/>
      <dgm:spPr/>
    </dgm:pt>
    <dgm:pt modelId="{63096AED-8B53-4650-8217-DA81A28B63E6}" type="pres">
      <dgm:prSet presAssocID="{54B93F7F-1AE6-42C8-B959-A072C476E655}" presName="BalanceSpacing1" presStyleCnt="0"/>
      <dgm:spPr/>
    </dgm:pt>
    <dgm:pt modelId="{E65477E4-C676-4ED2-81A4-44968FA64603}" type="pres">
      <dgm:prSet presAssocID="{460A6EAF-1C92-4D1D-A0D6-3882CE22CC66}" presName="Accent1Text" presStyleLbl="node1" presStyleIdx="1" presStyleCnt="6"/>
      <dgm:spPr/>
      <dgm:t>
        <a:bodyPr/>
        <a:lstStyle/>
        <a:p>
          <a:endParaRPr lang="de-DE"/>
        </a:p>
      </dgm:t>
    </dgm:pt>
    <dgm:pt modelId="{F6E782EE-2C01-41F5-AE9D-08E27FCC2CBD}" type="pres">
      <dgm:prSet presAssocID="{460A6EAF-1C92-4D1D-A0D6-3882CE22CC66}" presName="spaceBetweenRectangles" presStyleCnt="0"/>
      <dgm:spPr/>
    </dgm:pt>
    <dgm:pt modelId="{3375A568-9683-4A2A-8D4D-B04D74280191}" type="pres">
      <dgm:prSet presAssocID="{7A27E483-887F-46AC-B2EC-D760DA4E4F61}" presName="composite" presStyleCnt="0"/>
      <dgm:spPr/>
    </dgm:pt>
    <dgm:pt modelId="{42DDD9F9-166D-485F-BC37-1EB0CA4B924B}" type="pres">
      <dgm:prSet presAssocID="{7A27E483-887F-46AC-B2EC-D760DA4E4F61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E973DC-E500-4035-A868-0A3575281E7C}" type="pres">
      <dgm:prSet presAssocID="{7A27E483-887F-46AC-B2EC-D760DA4E4F6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D6BACD-88C6-4B85-B7AC-AEC6F29A0080}" type="pres">
      <dgm:prSet presAssocID="{7A27E483-887F-46AC-B2EC-D760DA4E4F61}" presName="BalanceSpacing" presStyleCnt="0"/>
      <dgm:spPr/>
    </dgm:pt>
    <dgm:pt modelId="{52616986-9E74-4FA9-8571-630F2AB853DE}" type="pres">
      <dgm:prSet presAssocID="{7A27E483-887F-46AC-B2EC-D760DA4E4F61}" presName="BalanceSpacing1" presStyleCnt="0"/>
      <dgm:spPr/>
    </dgm:pt>
    <dgm:pt modelId="{32C4823A-2A31-4AD5-BBE7-589B2293AC49}" type="pres">
      <dgm:prSet presAssocID="{4272A2A0-FF5E-47B5-96A0-85D80BC017AF}" presName="Accent1Text" presStyleLbl="node1" presStyleIdx="3" presStyleCnt="6"/>
      <dgm:spPr/>
      <dgm:t>
        <a:bodyPr/>
        <a:lstStyle/>
        <a:p>
          <a:endParaRPr lang="de-DE"/>
        </a:p>
      </dgm:t>
    </dgm:pt>
    <dgm:pt modelId="{C0219D2C-BDD4-4B20-B6CB-C54041127AA8}" type="pres">
      <dgm:prSet presAssocID="{4272A2A0-FF5E-47B5-96A0-85D80BC017AF}" presName="spaceBetweenRectangles" presStyleCnt="0"/>
      <dgm:spPr/>
    </dgm:pt>
    <dgm:pt modelId="{E1067CD7-D1F0-4B23-88D9-83C6DC5F0B4C}" type="pres">
      <dgm:prSet presAssocID="{E99B62CF-7476-4DD1-BBCC-7746074BE35A}" presName="composite" presStyleCnt="0"/>
      <dgm:spPr/>
    </dgm:pt>
    <dgm:pt modelId="{B7131B0C-5481-4383-8C1D-614B9812E920}" type="pres">
      <dgm:prSet presAssocID="{E99B62CF-7476-4DD1-BBCC-7746074BE35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7C7FD-BDCB-486F-AC46-1DF6F2E7CB06}" type="pres">
      <dgm:prSet presAssocID="{E99B62CF-7476-4DD1-BBCC-7746074BE35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8564B7-46E6-45D3-B08D-07E20965DDF1}" type="pres">
      <dgm:prSet presAssocID="{E99B62CF-7476-4DD1-BBCC-7746074BE35A}" presName="BalanceSpacing" presStyleCnt="0"/>
      <dgm:spPr/>
    </dgm:pt>
    <dgm:pt modelId="{FC46F972-6F67-4793-84B0-9524CC12432C}" type="pres">
      <dgm:prSet presAssocID="{E99B62CF-7476-4DD1-BBCC-7746074BE35A}" presName="BalanceSpacing1" presStyleCnt="0"/>
      <dgm:spPr/>
    </dgm:pt>
    <dgm:pt modelId="{ED195397-55AB-4C4B-B585-FE22CEE66AB8}" type="pres">
      <dgm:prSet presAssocID="{81300DC7-592F-4AC7-9384-74A871B94C42}" presName="Accent1Text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74A7DB1-EAED-48ED-9B63-F7780E19B803}" srcId="{834C3D89-BE9D-400A-B136-2DF6ED86562D}" destId="{7A27E483-887F-46AC-B2EC-D760DA4E4F61}" srcOrd="1" destOrd="0" parTransId="{7285273E-1597-457B-B534-E99A8C5BDA62}" sibTransId="{4272A2A0-FF5E-47B5-96A0-85D80BC017AF}"/>
    <dgm:cxn modelId="{4206646E-1BEC-45D9-BD87-DBB33A2E9DE2}" type="presOf" srcId="{81300DC7-592F-4AC7-9384-74A871B94C42}" destId="{ED195397-55AB-4C4B-B585-FE22CEE66AB8}" srcOrd="0" destOrd="0" presId="urn:microsoft.com/office/officeart/2008/layout/AlternatingHexagons"/>
    <dgm:cxn modelId="{7198FFA9-60FD-4336-80A8-5392FE5FFCF9}" srcId="{E99B62CF-7476-4DD1-BBCC-7746074BE35A}" destId="{AD586B4F-CE9A-4758-9C36-4EAE9DB5022E}" srcOrd="0" destOrd="0" parTransId="{1923D891-AAE2-4343-9AC0-631C6D47BEB6}" sibTransId="{0A439BCF-7364-4355-8886-F7667D8A3272}"/>
    <dgm:cxn modelId="{D7E0B92B-1504-41CE-A428-64BC1C172F59}" type="presOf" srcId="{460A6EAF-1C92-4D1D-A0D6-3882CE22CC66}" destId="{E65477E4-C676-4ED2-81A4-44968FA64603}" srcOrd="0" destOrd="0" presId="urn:microsoft.com/office/officeart/2008/layout/AlternatingHexagons"/>
    <dgm:cxn modelId="{EABA3D90-4C25-4851-86BE-6D91BF5867A0}" type="presOf" srcId="{06161033-10DB-48E8-B10D-3BC8FE480B7F}" destId="{35314227-CC54-49DC-81CC-92D901DF9C75}" srcOrd="0" destOrd="0" presId="urn:microsoft.com/office/officeart/2008/layout/AlternatingHexagons"/>
    <dgm:cxn modelId="{ED9B4A15-4B84-4F6B-9450-E5D69EA4A169}" type="presOf" srcId="{AD586B4F-CE9A-4758-9C36-4EAE9DB5022E}" destId="{F1F7C7FD-BDCB-486F-AC46-1DF6F2E7CB06}" srcOrd="0" destOrd="0" presId="urn:microsoft.com/office/officeart/2008/layout/AlternatingHexagons"/>
    <dgm:cxn modelId="{4D72A170-B02F-402C-9060-B48B38595F4F}" type="presOf" srcId="{54B93F7F-1AE6-42C8-B959-A072C476E655}" destId="{C36A21A3-604E-4679-A3FE-A85250548FD9}" srcOrd="0" destOrd="0" presId="urn:microsoft.com/office/officeart/2008/layout/AlternatingHexagons"/>
    <dgm:cxn modelId="{FC3D71A9-717E-4D7B-B9C5-B9FD7FEBA17E}" type="presOf" srcId="{834C3D89-BE9D-400A-B136-2DF6ED86562D}" destId="{C1FA38A4-83CC-4F4D-8C8F-CF192289235E}" srcOrd="0" destOrd="0" presId="urn:microsoft.com/office/officeart/2008/layout/AlternatingHexagons"/>
    <dgm:cxn modelId="{9EAAA3C9-5713-449D-9DA7-2C2ABCA10A3E}" type="presOf" srcId="{7A27E483-887F-46AC-B2EC-D760DA4E4F61}" destId="{42DDD9F9-166D-485F-BC37-1EB0CA4B924B}" srcOrd="0" destOrd="0" presId="urn:microsoft.com/office/officeart/2008/layout/AlternatingHexagons"/>
    <dgm:cxn modelId="{6FC64EBE-8B90-4773-9D0A-25EC9A14ABD8}" srcId="{7A27E483-887F-46AC-B2EC-D760DA4E4F61}" destId="{A3ACF72E-8044-4040-A569-5022C7874F0B}" srcOrd="0" destOrd="0" parTransId="{5DF6B222-4A41-48B8-AE82-BF8A588E697A}" sibTransId="{38CAA9DD-13C3-4600-906E-1F38112CA775}"/>
    <dgm:cxn modelId="{E17F1419-DB14-4AA6-986E-AAC1F4F35B09}" srcId="{54B93F7F-1AE6-42C8-B959-A072C476E655}" destId="{06161033-10DB-48E8-B10D-3BC8FE480B7F}" srcOrd="0" destOrd="0" parTransId="{359612C6-6906-4D27-A426-D1BBDBF96179}" sibTransId="{56E50ACF-1923-4FE4-9C87-A6AC3CAE0A9A}"/>
    <dgm:cxn modelId="{AE265F2B-0D74-4646-AB93-450955A54706}" type="presOf" srcId="{4272A2A0-FF5E-47B5-96A0-85D80BC017AF}" destId="{32C4823A-2A31-4AD5-BBE7-589B2293AC49}" srcOrd="0" destOrd="0" presId="urn:microsoft.com/office/officeart/2008/layout/AlternatingHexagons"/>
    <dgm:cxn modelId="{128CF494-B1B2-4873-B1FE-7F6E1CC525FE}" type="presOf" srcId="{A3ACF72E-8044-4040-A569-5022C7874F0B}" destId="{67E973DC-E500-4035-A868-0A3575281E7C}" srcOrd="0" destOrd="0" presId="urn:microsoft.com/office/officeart/2008/layout/AlternatingHexagons"/>
    <dgm:cxn modelId="{F688E112-EB6B-4755-A97A-CC624311C1EF}" srcId="{834C3D89-BE9D-400A-B136-2DF6ED86562D}" destId="{E99B62CF-7476-4DD1-BBCC-7746074BE35A}" srcOrd="2" destOrd="0" parTransId="{18DB8546-8A59-4016-966D-3896E7A85678}" sibTransId="{81300DC7-592F-4AC7-9384-74A871B94C42}"/>
    <dgm:cxn modelId="{CBD36116-6969-4AB2-B5B2-AFA7AE4D7C36}" srcId="{834C3D89-BE9D-400A-B136-2DF6ED86562D}" destId="{54B93F7F-1AE6-42C8-B959-A072C476E655}" srcOrd="0" destOrd="0" parTransId="{E2A91173-69AF-4CB1-8B97-B8A9928FC35D}" sibTransId="{460A6EAF-1C92-4D1D-A0D6-3882CE22CC66}"/>
    <dgm:cxn modelId="{3B06160F-FE8F-4626-9A5B-E11BF6EAE77D}" type="presOf" srcId="{E99B62CF-7476-4DD1-BBCC-7746074BE35A}" destId="{B7131B0C-5481-4383-8C1D-614B9812E920}" srcOrd="0" destOrd="0" presId="urn:microsoft.com/office/officeart/2008/layout/AlternatingHexagons"/>
    <dgm:cxn modelId="{93F75F8A-849B-4803-BD51-8636B8736780}" type="presParOf" srcId="{C1FA38A4-83CC-4F4D-8C8F-CF192289235E}" destId="{5E73CE6F-AB1E-4761-93F1-75364194F429}" srcOrd="0" destOrd="0" presId="urn:microsoft.com/office/officeart/2008/layout/AlternatingHexagons"/>
    <dgm:cxn modelId="{B1489823-6AC2-4FBD-AD2B-88AEE0236473}" type="presParOf" srcId="{5E73CE6F-AB1E-4761-93F1-75364194F429}" destId="{C36A21A3-604E-4679-A3FE-A85250548FD9}" srcOrd="0" destOrd="0" presId="urn:microsoft.com/office/officeart/2008/layout/AlternatingHexagons"/>
    <dgm:cxn modelId="{11296102-77C9-445E-89F8-D4C315C4C2F7}" type="presParOf" srcId="{5E73CE6F-AB1E-4761-93F1-75364194F429}" destId="{35314227-CC54-49DC-81CC-92D901DF9C75}" srcOrd="1" destOrd="0" presId="urn:microsoft.com/office/officeart/2008/layout/AlternatingHexagons"/>
    <dgm:cxn modelId="{E8DA8A9F-28E8-422C-91F1-6790F053B10D}" type="presParOf" srcId="{5E73CE6F-AB1E-4761-93F1-75364194F429}" destId="{29A4C33F-8116-4CBA-9763-596767B29EF8}" srcOrd="2" destOrd="0" presId="urn:microsoft.com/office/officeart/2008/layout/AlternatingHexagons"/>
    <dgm:cxn modelId="{CDAF544D-B369-4AA2-8DD1-CC41D9DE73CB}" type="presParOf" srcId="{5E73CE6F-AB1E-4761-93F1-75364194F429}" destId="{63096AED-8B53-4650-8217-DA81A28B63E6}" srcOrd="3" destOrd="0" presId="urn:microsoft.com/office/officeart/2008/layout/AlternatingHexagons"/>
    <dgm:cxn modelId="{147C3EEB-70FF-4839-83EA-1135E421E1DA}" type="presParOf" srcId="{5E73CE6F-AB1E-4761-93F1-75364194F429}" destId="{E65477E4-C676-4ED2-81A4-44968FA64603}" srcOrd="4" destOrd="0" presId="urn:microsoft.com/office/officeart/2008/layout/AlternatingHexagons"/>
    <dgm:cxn modelId="{D1EE59DD-7174-47F3-B1D9-5B4DA4A42FE5}" type="presParOf" srcId="{C1FA38A4-83CC-4F4D-8C8F-CF192289235E}" destId="{F6E782EE-2C01-41F5-AE9D-08E27FCC2CBD}" srcOrd="1" destOrd="0" presId="urn:microsoft.com/office/officeart/2008/layout/AlternatingHexagons"/>
    <dgm:cxn modelId="{70A2A53E-1B75-4AE0-99F9-CB79CF9151C9}" type="presParOf" srcId="{C1FA38A4-83CC-4F4D-8C8F-CF192289235E}" destId="{3375A568-9683-4A2A-8D4D-B04D74280191}" srcOrd="2" destOrd="0" presId="urn:microsoft.com/office/officeart/2008/layout/AlternatingHexagons"/>
    <dgm:cxn modelId="{B1AA24A6-B1A1-44ED-9AD3-B5BFBAD485D8}" type="presParOf" srcId="{3375A568-9683-4A2A-8D4D-B04D74280191}" destId="{42DDD9F9-166D-485F-BC37-1EB0CA4B924B}" srcOrd="0" destOrd="0" presId="urn:microsoft.com/office/officeart/2008/layout/AlternatingHexagons"/>
    <dgm:cxn modelId="{F51ED3DB-B2D2-421E-8090-62835013ADB5}" type="presParOf" srcId="{3375A568-9683-4A2A-8D4D-B04D74280191}" destId="{67E973DC-E500-4035-A868-0A3575281E7C}" srcOrd="1" destOrd="0" presId="urn:microsoft.com/office/officeart/2008/layout/AlternatingHexagons"/>
    <dgm:cxn modelId="{BBF674AE-EF20-483F-8F8D-92A3772E4DB7}" type="presParOf" srcId="{3375A568-9683-4A2A-8D4D-B04D74280191}" destId="{1BD6BACD-88C6-4B85-B7AC-AEC6F29A0080}" srcOrd="2" destOrd="0" presId="urn:microsoft.com/office/officeart/2008/layout/AlternatingHexagons"/>
    <dgm:cxn modelId="{A32EFE01-CA18-4126-AB37-3CA0507D02A6}" type="presParOf" srcId="{3375A568-9683-4A2A-8D4D-B04D74280191}" destId="{52616986-9E74-4FA9-8571-630F2AB853DE}" srcOrd="3" destOrd="0" presId="urn:microsoft.com/office/officeart/2008/layout/AlternatingHexagons"/>
    <dgm:cxn modelId="{3FB5552A-DFD4-44A6-8281-0C093311DA61}" type="presParOf" srcId="{3375A568-9683-4A2A-8D4D-B04D74280191}" destId="{32C4823A-2A31-4AD5-BBE7-589B2293AC49}" srcOrd="4" destOrd="0" presId="urn:microsoft.com/office/officeart/2008/layout/AlternatingHexagons"/>
    <dgm:cxn modelId="{73A44AD6-4052-4655-81F9-E209F6A913EB}" type="presParOf" srcId="{C1FA38A4-83CC-4F4D-8C8F-CF192289235E}" destId="{C0219D2C-BDD4-4B20-B6CB-C54041127AA8}" srcOrd="3" destOrd="0" presId="urn:microsoft.com/office/officeart/2008/layout/AlternatingHexagons"/>
    <dgm:cxn modelId="{A80AD882-F4A6-4DA4-B546-972CE88327D0}" type="presParOf" srcId="{C1FA38A4-83CC-4F4D-8C8F-CF192289235E}" destId="{E1067CD7-D1F0-4B23-88D9-83C6DC5F0B4C}" srcOrd="4" destOrd="0" presId="urn:microsoft.com/office/officeart/2008/layout/AlternatingHexagons"/>
    <dgm:cxn modelId="{FC330715-B8EB-4E2F-8A74-FA261EEA87CD}" type="presParOf" srcId="{E1067CD7-D1F0-4B23-88D9-83C6DC5F0B4C}" destId="{B7131B0C-5481-4383-8C1D-614B9812E920}" srcOrd="0" destOrd="0" presId="urn:microsoft.com/office/officeart/2008/layout/AlternatingHexagons"/>
    <dgm:cxn modelId="{F2824C47-C908-4B1B-A672-5F232086F573}" type="presParOf" srcId="{E1067CD7-D1F0-4B23-88D9-83C6DC5F0B4C}" destId="{F1F7C7FD-BDCB-486F-AC46-1DF6F2E7CB06}" srcOrd="1" destOrd="0" presId="urn:microsoft.com/office/officeart/2008/layout/AlternatingHexagons"/>
    <dgm:cxn modelId="{88DA12CD-8B88-4E34-9720-0351D69AB65A}" type="presParOf" srcId="{E1067CD7-D1F0-4B23-88D9-83C6DC5F0B4C}" destId="{BC8564B7-46E6-45D3-B08D-07E20965DDF1}" srcOrd="2" destOrd="0" presId="urn:microsoft.com/office/officeart/2008/layout/AlternatingHexagons"/>
    <dgm:cxn modelId="{A57F91FA-7653-4A4E-8EF1-78CABB7EBED1}" type="presParOf" srcId="{E1067CD7-D1F0-4B23-88D9-83C6DC5F0B4C}" destId="{FC46F972-6F67-4793-84B0-9524CC12432C}" srcOrd="3" destOrd="0" presId="urn:microsoft.com/office/officeart/2008/layout/AlternatingHexagons"/>
    <dgm:cxn modelId="{17CB26B7-6B82-4F42-90AC-C0C7765ABF01}" type="presParOf" srcId="{E1067CD7-D1F0-4B23-88D9-83C6DC5F0B4C}" destId="{ED195397-55AB-4C4B-B585-FE22CEE66A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4C3D89-BE9D-400A-B136-2DF6ED8656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54B93F7F-1AE6-42C8-B959-A072C476E655}">
      <dgm:prSet phldrT="[Text]" custT="1"/>
      <dgm:spPr/>
      <dgm:t>
        <a:bodyPr/>
        <a:lstStyle/>
        <a:p>
          <a:endParaRPr lang="de-DE" sz="1600" dirty="0"/>
        </a:p>
      </dgm:t>
    </dgm:pt>
    <dgm:pt modelId="{E2A91173-69AF-4CB1-8B97-B8A9928FC35D}" type="parTrans" cxnId="{CBD36116-6969-4AB2-B5B2-AFA7AE4D7C36}">
      <dgm:prSet/>
      <dgm:spPr/>
      <dgm:t>
        <a:bodyPr/>
        <a:lstStyle/>
        <a:p>
          <a:endParaRPr lang="de-DE"/>
        </a:p>
      </dgm:t>
    </dgm:pt>
    <dgm:pt modelId="{460A6EAF-1C92-4D1D-A0D6-3882CE22CC66}" type="sibTrans" cxnId="{CBD36116-6969-4AB2-B5B2-AFA7AE4D7C36}">
      <dgm:prSet/>
      <dgm:spPr/>
      <dgm:t>
        <a:bodyPr/>
        <a:lstStyle/>
        <a:p>
          <a:endParaRPr lang="de-DE"/>
        </a:p>
      </dgm:t>
    </dgm:pt>
    <dgm:pt modelId="{06161033-10DB-48E8-B10D-3BC8FE480B7F}">
      <dgm:prSet phldrT="[Text]" custT="1"/>
      <dgm:spPr/>
      <dgm:t>
        <a:bodyPr/>
        <a:lstStyle/>
        <a:p>
          <a:r>
            <a:rPr lang="de-DE" sz="1600" dirty="0"/>
            <a:t>Lehrplaninhalte </a:t>
          </a:r>
        </a:p>
      </dgm:t>
    </dgm:pt>
    <dgm:pt modelId="{359612C6-6906-4D27-A426-D1BBDBF96179}" type="parTrans" cxnId="{E17F1419-DB14-4AA6-986E-AAC1F4F35B09}">
      <dgm:prSet/>
      <dgm:spPr/>
      <dgm:t>
        <a:bodyPr/>
        <a:lstStyle/>
        <a:p>
          <a:endParaRPr lang="de-DE"/>
        </a:p>
      </dgm:t>
    </dgm:pt>
    <dgm:pt modelId="{56E50ACF-1923-4FE4-9C87-A6AC3CAE0A9A}" type="sibTrans" cxnId="{E17F1419-DB14-4AA6-986E-AAC1F4F35B09}">
      <dgm:prSet/>
      <dgm:spPr/>
      <dgm:t>
        <a:bodyPr/>
        <a:lstStyle/>
        <a:p>
          <a:endParaRPr lang="de-DE"/>
        </a:p>
      </dgm:t>
    </dgm:pt>
    <dgm:pt modelId="{7A27E483-887F-46AC-B2EC-D760DA4E4F61}">
      <dgm:prSet phldrT="[Text]" custT="1"/>
      <dgm:spPr/>
      <dgm:t>
        <a:bodyPr lIns="0" tIns="36000" rIns="0" bIns="36000"/>
        <a:lstStyle/>
        <a:p>
          <a:endParaRPr lang="de-DE" sz="1600" dirty="0"/>
        </a:p>
      </dgm:t>
    </dgm:pt>
    <dgm:pt modelId="{7285273E-1597-457B-B534-E99A8C5BDA62}" type="parTrans" cxnId="{874A7DB1-EAED-48ED-9B63-F7780E19B803}">
      <dgm:prSet/>
      <dgm:spPr/>
      <dgm:t>
        <a:bodyPr/>
        <a:lstStyle/>
        <a:p>
          <a:endParaRPr lang="de-DE"/>
        </a:p>
      </dgm:t>
    </dgm:pt>
    <dgm:pt modelId="{4272A2A0-FF5E-47B5-96A0-85D80BC017AF}" type="sibTrans" cxnId="{874A7DB1-EAED-48ED-9B63-F7780E19B803}">
      <dgm:prSet/>
      <dgm:spPr/>
      <dgm:t>
        <a:bodyPr/>
        <a:lstStyle/>
        <a:p>
          <a:endParaRPr lang="de-DE"/>
        </a:p>
      </dgm:t>
    </dgm:pt>
    <dgm:pt modelId="{A3ACF72E-8044-4040-A569-5022C7874F0B}">
      <dgm:prSet phldrT="[Text]" custT="1"/>
      <dgm:spPr/>
      <dgm:t>
        <a:bodyPr/>
        <a:lstStyle/>
        <a:p>
          <a:r>
            <a:rPr lang="de-DE" sz="2800" b="1" dirty="0"/>
            <a:t>Deutsch</a:t>
          </a:r>
        </a:p>
      </dgm:t>
    </dgm:pt>
    <dgm:pt modelId="{5DF6B222-4A41-48B8-AE82-BF8A588E697A}" type="parTrans" cxnId="{6FC64EBE-8B90-4773-9D0A-25EC9A14ABD8}">
      <dgm:prSet/>
      <dgm:spPr/>
      <dgm:t>
        <a:bodyPr/>
        <a:lstStyle/>
        <a:p>
          <a:endParaRPr lang="de-DE"/>
        </a:p>
      </dgm:t>
    </dgm:pt>
    <dgm:pt modelId="{38CAA9DD-13C3-4600-906E-1F38112CA775}" type="sibTrans" cxnId="{6FC64EBE-8B90-4773-9D0A-25EC9A14ABD8}">
      <dgm:prSet/>
      <dgm:spPr/>
      <dgm:t>
        <a:bodyPr/>
        <a:lstStyle/>
        <a:p>
          <a:endParaRPr lang="de-DE"/>
        </a:p>
      </dgm:t>
    </dgm:pt>
    <dgm:pt modelId="{E99B62CF-7476-4DD1-BBCC-7746074BE35A}">
      <dgm:prSet phldrT="[Text]" custT="1"/>
      <dgm:spPr/>
      <dgm:t>
        <a:bodyPr lIns="0" tIns="36000" rIns="0" bIns="36000"/>
        <a:lstStyle/>
        <a:p>
          <a:endParaRPr lang="de-DE" sz="1800" dirty="0"/>
        </a:p>
      </dgm:t>
    </dgm:pt>
    <dgm:pt modelId="{18DB8546-8A59-4016-966D-3896E7A85678}" type="parTrans" cxnId="{F688E112-EB6B-4755-A97A-CC624311C1EF}">
      <dgm:prSet/>
      <dgm:spPr/>
      <dgm:t>
        <a:bodyPr/>
        <a:lstStyle/>
        <a:p>
          <a:endParaRPr lang="de-DE"/>
        </a:p>
      </dgm:t>
    </dgm:pt>
    <dgm:pt modelId="{81300DC7-592F-4AC7-9384-74A871B94C42}" type="sibTrans" cxnId="{F688E112-EB6B-4755-A97A-CC624311C1EF}">
      <dgm:prSet/>
      <dgm:spPr/>
      <dgm:t>
        <a:bodyPr/>
        <a:lstStyle/>
        <a:p>
          <a:endParaRPr lang="de-DE"/>
        </a:p>
      </dgm:t>
    </dgm:pt>
    <dgm:pt modelId="{AD586B4F-CE9A-4758-9C36-4EAE9DB5022E}">
      <dgm:prSet phldrT="[Text]" custT="1"/>
      <dgm:spPr/>
      <dgm:t>
        <a:bodyPr/>
        <a:lstStyle/>
        <a:p>
          <a:r>
            <a:rPr lang="de-DE" sz="1400" dirty="0"/>
            <a:t>Jahrgangsstufe 7 </a:t>
          </a:r>
        </a:p>
      </dgm:t>
    </dgm:pt>
    <dgm:pt modelId="{1923D891-AAE2-4343-9AC0-631C6D47BEB6}" type="parTrans" cxnId="{7198FFA9-60FD-4336-80A8-5392FE5FFCF9}">
      <dgm:prSet/>
      <dgm:spPr/>
      <dgm:t>
        <a:bodyPr/>
        <a:lstStyle/>
        <a:p>
          <a:endParaRPr lang="de-DE"/>
        </a:p>
      </dgm:t>
    </dgm:pt>
    <dgm:pt modelId="{0A439BCF-7364-4355-8886-F7667D8A3272}" type="sibTrans" cxnId="{7198FFA9-60FD-4336-80A8-5392FE5FFCF9}">
      <dgm:prSet/>
      <dgm:spPr/>
      <dgm:t>
        <a:bodyPr/>
        <a:lstStyle/>
        <a:p>
          <a:endParaRPr lang="de-DE"/>
        </a:p>
      </dgm:t>
    </dgm:pt>
    <dgm:pt modelId="{C1FA38A4-83CC-4F4D-8C8F-CF192289235E}" type="pres">
      <dgm:prSet presAssocID="{834C3D89-BE9D-400A-B136-2DF6ED8656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E73CE6F-AB1E-4761-93F1-75364194F429}" type="pres">
      <dgm:prSet presAssocID="{54B93F7F-1AE6-42C8-B959-A072C476E655}" presName="composite" presStyleCnt="0"/>
      <dgm:spPr/>
    </dgm:pt>
    <dgm:pt modelId="{C36A21A3-604E-4679-A3FE-A85250548FD9}" type="pres">
      <dgm:prSet presAssocID="{54B93F7F-1AE6-42C8-B959-A072C476E65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314227-CC54-49DC-81CC-92D901DF9C75}" type="pres">
      <dgm:prSet presAssocID="{54B93F7F-1AE6-42C8-B959-A072C476E65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A4C33F-8116-4CBA-9763-596767B29EF8}" type="pres">
      <dgm:prSet presAssocID="{54B93F7F-1AE6-42C8-B959-A072C476E655}" presName="BalanceSpacing" presStyleCnt="0"/>
      <dgm:spPr/>
    </dgm:pt>
    <dgm:pt modelId="{63096AED-8B53-4650-8217-DA81A28B63E6}" type="pres">
      <dgm:prSet presAssocID="{54B93F7F-1AE6-42C8-B959-A072C476E655}" presName="BalanceSpacing1" presStyleCnt="0"/>
      <dgm:spPr/>
    </dgm:pt>
    <dgm:pt modelId="{E65477E4-C676-4ED2-81A4-44968FA64603}" type="pres">
      <dgm:prSet presAssocID="{460A6EAF-1C92-4D1D-A0D6-3882CE22CC66}" presName="Accent1Text" presStyleLbl="node1" presStyleIdx="1" presStyleCnt="6"/>
      <dgm:spPr/>
      <dgm:t>
        <a:bodyPr/>
        <a:lstStyle/>
        <a:p>
          <a:endParaRPr lang="de-DE"/>
        </a:p>
      </dgm:t>
    </dgm:pt>
    <dgm:pt modelId="{F6E782EE-2C01-41F5-AE9D-08E27FCC2CBD}" type="pres">
      <dgm:prSet presAssocID="{460A6EAF-1C92-4D1D-A0D6-3882CE22CC66}" presName="spaceBetweenRectangles" presStyleCnt="0"/>
      <dgm:spPr/>
    </dgm:pt>
    <dgm:pt modelId="{3375A568-9683-4A2A-8D4D-B04D74280191}" type="pres">
      <dgm:prSet presAssocID="{7A27E483-887F-46AC-B2EC-D760DA4E4F61}" presName="composite" presStyleCnt="0"/>
      <dgm:spPr/>
    </dgm:pt>
    <dgm:pt modelId="{42DDD9F9-166D-485F-BC37-1EB0CA4B924B}" type="pres">
      <dgm:prSet presAssocID="{7A27E483-887F-46AC-B2EC-D760DA4E4F61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E973DC-E500-4035-A868-0A3575281E7C}" type="pres">
      <dgm:prSet presAssocID="{7A27E483-887F-46AC-B2EC-D760DA4E4F6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D6BACD-88C6-4B85-B7AC-AEC6F29A0080}" type="pres">
      <dgm:prSet presAssocID="{7A27E483-887F-46AC-B2EC-D760DA4E4F61}" presName="BalanceSpacing" presStyleCnt="0"/>
      <dgm:spPr/>
    </dgm:pt>
    <dgm:pt modelId="{52616986-9E74-4FA9-8571-630F2AB853DE}" type="pres">
      <dgm:prSet presAssocID="{7A27E483-887F-46AC-B2EC-D760DA4E4F61}" presName="BalanceSpacing1" presStyleCnt="0"/>
      <dgm:spPr/>
    </dgm:pt>
    <dgm:pt modelId="{32C4823A-2A31-4AD5-BBE7-589B2293AC49}" type="pres">
      <dgm:prSet presAssocID="{4272A2A0-FF5E-47B5-96A0-85D80BC017AF}" presName="Accent1Text" presStyleLbl="node1" presStyleIdx="3" presStyleCnt="6"/>
      <dgm:spPr/>
      <dgm:t>
        <a:bodyPr/>
        <a:lstStyle/>
        <a:p>
          <a:endParaRPr lang="de-DE"/>
        </a:p>
      </dgm:t>
    </dgm:pt>
    <dgm:pt modelId="{C0219D2C-BDD4-4B20-B6CB-C54041127AA8}" type="pres">
      <dgm:prSet presAssocID="{4272A2A0-FF5E-47B5-96A0-85D80BC017AF}" presName="spaceBetweenRectangles" presStyleCnt="0"/>
      <dgm:spPr/>
    </dgm:pt>
    <dgm:pt modelId="{E1067CD7-D1F0-4B23-88D9-83C6DC5F0B4C}" type="pres">
      <dgm:prSet presAssocID="{E99B62CF-7476-4DD1-BBCC-7746074BE35A}" presName="composite" presStyleCnt="0"/>
      <dgm:spPr/>
    </dgm:pt>
    <dgm:pt modelId="{B7131B0C-5481-4383-8C1D-614B9812E920}" type="pres">
      <dgm:prSet presAssocID="{E99B62CF-7476-4DD1-BBCC-7746074BE35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7C7FD-BDCB-486F-AC46-1DF6F2E7CB06}" type="pres">
      <dgm:prSet presAssocID="{E99B62CF-7476-4DD1-BBCC-7746074BE35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8564B7-46E6-45D3-B08D-07E20965DDF1}" type="pres">
      <dgm:prSet presAssocID="{E99B62CF-7476-4DD1-BBCC-7746074BE35A}" presName="BalanceSpacing" presStyleCnt="0"/>
      <dgm:spPr/>
    </dgm:pt>
    <dgm:pt modelId="{FC46F972-6F67-4793-84B0-9524CC12432C}" type="pres">
      <dgm:prSet presAssocID="{E99B62CF-7476-4DD1-BBCC-7746074BE35A}" presName="BalanceSpacing1" presStyleCnt="0"/>
      <dgm:spPr/>
    </dgm:pt>
    <dgm:pt modelId="{ED195397-55AB-4C4B-B585-FE22CEE66AB8}" type="pres">
      <dgm:prSet presAssocID="{81300DC7-592F-4AC7-9384-74A871B94C42}" presName="Accent1Text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74A7DB1-EAED-48ED-9B63-F7780E19B803}" srcId="{834C3D89-BE9D-400A-B136-2DF6ED86562D}" destId="{7A27E483-887F-46AC-B2EC-D760DA4E4F61}" srcOrd="1" destOrd="0" parTransId="{7285273E-1597-457B-B534-E99A8C5BDA62}" sibTransId="{4272A2A0-FF5E-47B5-96A0-85D80BC017AF}"/>
    <dgm:cxn modelId="{4206646E-1BEC-45D9-BD87-DBB33A2E9DE2}" type="presOf" srcId="{81300DC7-592F-4AC7-9384-74A871B94C42}" destId="{ED195397-55AB-4C4B-B585-FE22CEE66AB8}" srcOrd="0" destOrd="0" presId="urn:microsoft.com/office/officeart/2008/layout/AlternatingHexagons"/>
    <dgm:cxn modelId="{7198FFA9-60FD-4336-80A8-5392FE5FFCF9}" srcId="{E99B62CF-7476-4DD1-BBCC-7746074BE35A}" destId="{AD586B4F-CE9A-4758-9C36-4EAE9DB5022E}" srcOrd="0" destOrd="0" parTransId="{1923D891-AAE2-4343-9AC0-631C6D47BEB6}" sibTransId="{0A439BCF-7364-4355-8886-F7667D8A3272}"/>
    <dgm:cxn modelId="{D7E0B92B-1504-41CE-A428-64BC1C172F59}" type="presOf" srcId="{460A6EAF-1C92-4D1D-A0D6-3882CE22CC66}" destId="{E65477E4-C676-4ED2-81A4-44968FA64603}" srcOrd="0" destOrd="0" presId="urn:microsoft.com/office/officeart/2008/layout/AlternatingHexagons"/>
    <dgm:cxn modelId="{EABA3D90-4C25-4851-86BE-6D91BF5867A0}" type="presOf" srcId="{06161033-10DB-48E8-B10D-3BC8FE480B7F}" destId="{35314227-CC54-49DC-81CC-92D901DF9C75}" srcOrd="0" destOrd="0" presId="urn:microsoft.com/office/officeart/2008/layout/AlternatingHexagons"/>
    <dgm:cxn modelId="{ED9B4A15-4B84-4F6B-9450-E5D69EA4A169}" type="presOf" srcId="{AD586B4F-CE9A-4758-9C36-4EAE9DB5022E}" destId="{F1F7C7FD-BDCB-486F-AC46-1DF6F2E7CB06}" srcOrd="0" destOrd="0" presId="urn:microsoft.com/office/officeart/2008/layout/AlternatingHexagons"/>
    <dgm:cxn modelId="{4D72A170-B02F-402C-9060-B48B38595F4F}" type="presOf" srcId="{54B93F7F-1AE6-42C8-B959-A072C476E655}" destId="{C36A21A3-604E-4679-A3FE-A85250548FD9}" srcOrd="0" destOrd="0" presId="urn:microsoft.com/office/officeart/2008/layout/AlternatingHexagons"/>
    <dgm:cxn modelId="{FC3D71A9-717E-4D7B-B9C5-B9FD7FEBA17E}" type="presOf" srcId="{834C3D89-BE9D-400A-B136-2DF6ED86562D}" destId="{C1FA38A4-83CC-4F4D-8C8F-CF192289235E}" srcOrd="0" destOrd="0" presId="urn:microsoft.com/office/officeart/2008/layout/AlternatingHexagons"/>
    <dgm:cxn modelId="{9EAAA3C9-5713-449D-9DA7-2C2ABCA10A3E}" type="presOf" srcId="{7A27E483-887F-46AC-B2EC-D760DA4E4F61}" destId="{42DDD9F9-166D-485F-BC37-1EB0CA4B924B}" srcOrd="0" destOrd="0" presId="urn:microsoft.com/office/officeart/2008/layout/AlternatingHexagons"/>
    <dgm:cxn modelId="{6FC64EBE-8B90-4773-9D0A-25EC9A14ABD8}" srcId="{7A27E483-887F-46AC-B2EC-D760DA4E4F61}" destId="{A3ACF72E-8044-4040-A569-5022C7874F0B}" srcOrd="0" destOrd="0" parTransId="{5DF6B222-4A41-48B8-AE82-BF8A588E697A}" sibTransId="{38CAA9DD-13C3-4600-906E-1F38112CA775}"/>
    <dgm:cxn modelId="{E17F1419-DB14-4AA6-986E-AAC1F4F35B09}" srcId="{54B93F7F-1AE6-42C8-B959-A072C476E655}" destId="{06161033-10DB-48E8-B10D-3BC8FE480B7F}" srcOrd="0" destOrd="0" parTransId="{359612C6-6906-4D27-A426-D1BBDBF96179}" sibTransId="{56E50ACF-1923-4FE4-9C87-A6AC3CAE0A9A}"/>
    <dgm:cxn modelId="{AE265F2B-0D74-4646-AB93-450955A54706}" type="presOf" srcId="{4272A2A0-FF5E-47B5-96A0-85D80BC017AF}" destId="{32C4823A-2A31-4AD5-BBE7-589B2293AC49}" srcOrd="0" destOrd="0" presId="urn:microsoft.com/office/officeart/2008/layout/AlternatingHexagons"/>
    <dgm:cxn modelId="{128CF494-B1B2-4873-B1FE-7F6E1CC525FE}" type="presOf" srcId="{A3ACF72E-8044-4040-A569-5022C7874F0B}" destId="{67E973DC-E500-4035-A868-0A3575281E7C}" srcOrd="0" destOrd="0" presId="urn:microsoft.com/office/officeart/2008/layout/AlternatingHexagons"/>
    <dgm:cxn modelId="{F688E112-EB6B-4755-A97A-CC624311C1EF}" srcId="{834C3D89-BE9D-400A-B136-2DF6ED86562D}" destId="{E99B62CF-7476-4DD1-BBCC-7746074BE35A}" srcOrd="2" destOrd="0" parTransId="{18DB8546-8A59-4016-966D-3896E7A85678}" sibTransId="{81300DC7-592F-4AC7-9384-74A871B94C42}"/>
    <dgm:cxn modelId="{CBD36116-6969-4AB2-B5B2-AFA7AE4D7C36}" srcId="{834C3D89-BE9D-400A-B136-2DF6ED86562D}" destId="{54B93F7F-1AE6-42C8-B959-A072C476E655}" srcOrd="0" destOrd="0" parTransId="{E2A91173-69AF-4CB1-8B97-B8A9928FC35D}" sibTransId="{460A6EAF-1C92-4D1D-A0D6-3882CE22CC66}"/>
    <dgm:cxn modelId="{3B06160F-FE8F-4626-9A5B-E11BF6EAE77D}" type="presOf" srcId="{E99B62CF-7476-4DD1-BBCC-7746074BE35A}" destId="{B7131B0C-5481-4383-8C1D-614B9812E920}" srcOrd="0" destOrd="0" presId="urn:microsoft.com/office/officeart/2008/layout/AlternatingHexagons"/>
    <dgm:cxn modelId="{93F75F8A-849B-4803-BD51-8636B8736780}" type="presParOf" srcId="{C1FA38A4-83CC-4F4D-8C8F-CF192289235E}" destId="{5E73CE6F-AB1E-4761-93F1-75364194F429}" srcOrd="0" destOrd="0" presId="urn:microsoft.com/office/officeart/2008/layout/AlternatingHexagons"/>
    <dgm:cxn modelId="{B1489823-6AC2-4FBD-AD2B-88AEE0236473}" type="presParOf" srcId="{5E73CE6F-AB1E-4761-93F1-75364194F429}" destId="{C36A21A3-604E-4679-A3FE-A85250548FD9}" srcOrd="0" destOrd="0" presId="urn:microsoft.com/office/officeart/2008/layout/AlternatingHexagons"/>
    <dgm:cxn modelId="{11296102-77C9-445E-89F8-D4C315C4C2F7}" type="presParOf" srcId="{5E73CE6F-AB1E-4761-93F1-75364194F429}" destId="{35314227-CC54-49DC-81CC-92D901DF9C75}" srcOrd="1" destOrd="0" presId="urn:microsoft.com/office/officeart/2008/layout/AlternatingHexagons"/>
    <dgm:cxn modelId="{E8DA8A9F-28E8-422C-91F1-6790F053B10D}" type="presParOf" srcId="{5E73CE6F-AB1E-4761-93F1-75364194F429}" destId="{29A4C33F-8116-4CBA-9763-596767B29EF8}" srcOrd="2" destOrd="0" presId="urn:microsoft.com/office/officeart/2008/layout/AlternatingHexagons"/>
    <dgm:cxn modelId="{CDAF544D-B369-4AA2-8DD1-CC41D9DE73CB}" type="presParOf" srcId="{5E73CE6F-AB1E-4761-93F1-75364194F429}" destId="{63096AED-8B53-4650-8217-DA81A28B63E6}" srcOrd="3" destOrd="0" presId="urn:microsoft.com/office/officeart/2008/layout/AlternatingHexagons"/>
    <dgm:cxn modelId="{147C3EEB-70FF-4839-83EA-1135E421E1DA}" type="presParOf" srcId="{5E73CE6F-AB1E-4761-93F1-75364194F429}" destId="{E65477E4-C676-4ED2-81A4-44968FA64603}" srcOrd="4" destOrd="0" presId="urn:microsoft.com/office/officeart/2008/layout/AlternatingHexagons"/>
    <dgm:cxn modelId="{D1EE59DD-7174-47F3-B1D9-5B4DA4A42FE5}" type="presParOf" srcId="{C1FA38A4-83CC-4F4D-8C8F-CF192289235E}" destId="{F6E782EE-2C01-41F5-AE9D-08E27FCC2CBD}" srcOrd="1" destOrd="0" presId="urn:microsoft.com/office/officeart/2008/layout/AlternatingHexagons"/>
    <dgm:cxn modelId="{70A2A53E-1B75-4AE0-99F9-CB79CF9151C9}" type="presParOf" srcId="{C1FA38A4-83CC-4F4D-8C8F-CF192289235E}" destId="{3375A568-9683-4A2A-8D4D-B04D74280191}" srcOrd="2" destOrd="0" presId="urn:microsoft.com/office/officeart/2008/layout/AlternatingHexagons"/>
    <dgm:cxn modelId="{B1AA24A6-B1A1-44ED-9AD3-B5BFBAD485D8}" type="presParOf" srcId="{3375A568-9683-4A2A-8D4D-B04D74280191}" destId="{42DDD9F9-166D-485F-BC37-1EB0CA4B924B}" srcOrd="0" destOrd="0" presId="urn:microsoft.com/office/officeart/2008/layout/AlternatingHexagons"/>
    <dgm:cxn modelId="{F51ED3DB-B2D2-421E-8090-62835013ADB5}" type="presParOf" srcId="{3375A568-9683-4A2A-8D4D-B04D74280191}" destId="{67E973DC-E500-4035-A868-0A3575281E7C}" srcOrd="1" destOrd="0" presId="urn:microsoft.com/office/officeart/2008/layout/AlternatingHexagons"/>
    <dgm:cxn modelId="{BBF674AE-EF20-483F-8F8D-92A3772E4DB7}" type="presParOf" srcId="{3375A568-9683-4A2A-8D4D-B04D74280191}" destId="{1BD6BACD-88C6-4B85-B7AC-AEC6F29A0080}" srcOrd="2" destOrd="0" presId="urn:microsoft.com/office/officeart/2008/layout/AlternatingHexagons"/>
    <dgm:cxn modelId="{A32EFE01-CA18-4126-AB37-3CA0507D02A6}" type="presParOf" srcId="{3375A568-9683-4A2A-8D4D-B04D74280191}" destId="{52616986-9E74-4FA9-8571-630F2AB853DE}" srcOrd="3" destOrd="0" presId="urn:microsoft.com/office/officeart/2008/layout/AlternatingHexagons"/>
    <dgm:cxn modelId="{3FB5552A-DFD4-44A6-8281-0C093311DA61}" type="presParOf" srcId="{3375A568-9683-4A2A-8D4D-B04D74280191}" destId="{32C4823A-2A31-4AD5-BBE7-589B2293AC49}" srcOrd="4" destOrd="0" presId="urn:microsoft.com/office/officeart/2008/layout/AlternatingHexagons"/>
    <dgm:cxn modelId="{73A44AD6-4052-4655-81F9-E209F6A913EB}" type="presParOf" srcId="{C1FA38A4-83CC-4F4D-8C8F-CF192289235E}" destId="{C0219D2C-BDD4-4B20-B6CB-C54041127AA8}" srcOrd="3" destOrd="0" presId="urn:microsoft.com/office/officeart/2008/layout/AlternatingHexagons"/>
    <dgm:cxn modelId="{A80AD882-F4A6-4DA4-B546-972CE88327D0}" type="presParOf" srcId="{C1FA38A4-83CC-4F4D-8C8F-CF192289235E}" destId="{E1067CD7-D1F0-4B23-88D9-83C6DC5F0B4C}" srcOrd="4" destOrd="0" presId="urn:microsoft.com/office/officeart/2008/layout/AlternatingHexagons"/>
    <dgm:cxn modelId="{FC330715-B8EB-4E2F-8A74-FA261EEA87CD}" type="presParOf" srcId="{E1067CD7-D1F0-4B23-88D9-83C6DC5F0B4C}" destId="{B7131B0C-5481-4383-8C1D-614B9812E920}" srcOrd="0" destOrd="0" presId="urn:microsoft.com/office/officeart/2008/layout/AlternatingHexagons"/>
    <dgm:cxn modelId="{F2824C47-C908-4B1B-A672-5F232086F573}" type="presParOf" srcId="{E1067CD7-D1F0-4B23-88D9-83C6DC5F0B4C}" destId="{F1F7C7FD-BDCB-486F-AC46-1DF6F2E7CB06}" srcOrd="1" destOrd="0" presId="urn:microsoft.com/office/officeart/2008/layout/AlternatingHexagons"/>
    <dgm:cxn modelId="{88DA12CD-8B88-4E34-9720-0351D69AB65A}" type="presParOf" srcId="{E1067CD7-D1F0-4B23-88D9-83C6DC5F0B4C}" destId="{BC8564B7-46E6-45D3-B08D-07E20965DDF1}" srcOrd="2" destOrd="0" presId="urn:microsoft.com/office/officeart/2008/layout/AlternatingHexagons"/>
    <dgm:cxn modelId="{A57F91FA-7653-4A4E-8EF1-78CABB7EBED1}" type="presParOf" srcId="{E1067CD7-D1F0-4B23-88D9-83C6DC5F0B4C}" destId="{FC46F972-6F67-4793-84B0-9524CC12432C}" srcOrd="3" destOrd="0" presId="urn:microsoft.com/office/officeart/2008/layout/AlternatingHexagons"/>
    <dgm:cxn modelId="{17CB26B7-6B82-4F42-90AC-C0C7765ABF01}" type="presParOf" srcId="{E1067CD7-D1F0-4B23-88D9-83C6DC5F0B4C}" destId="{ED195397-55AB-4C4B-B585-FE22CEE66A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4C3D89-BE9D-400A-B136-2DF6ED8656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54B93F7F-1AE6-42C8-B959-A072C476E655}">
      <dgm:prSet phldrT="[Text]" custT="1"/>
      <dgm:spPr/>
      <dgm:t>
        <a:bodyPr/>
        <a:lstStyle/>
        <a:p>
          <a:endParaRPr lang="de-DE" sz="1600" dirty="0"/>
        </a:p>
      </dgm:t>
    </dgm:pt>
    <dgm:pt modelId="{E2A91173-69AF-4CB1-8B97-B8A9928FC35D}" type="parTrans" cxnId="{CBD36116-6969-4AB2-B5B2-AFA7AE4D7C36}">
      <dgm:prSet/>
      <dgm:spPr/>
      <dgm:t>
        <a:bodyPr/>
        <a:lstStyle/>
        <a:p>
          <a:endParaRPr lang="de-DE"/>
        </a:p>
      </dgm:t>
    </dgm:pt>
    <dgm:pt modelId="{460A6EAF-1C92-4D1D-A0D6-3882CE22CC66}" type="sibTrans" cxnId="{CBD36116-6969-4AB2-B5B2-AFA7AE4D7C36}">
      <dgm:prSet/>
      <dgm:spPr/>
      <dgm:t>
        <a:bodyPr/>
        <a:lstStyle/>
        <a:p>
          <a:endParaRPr lang="de-DE"/>
        </a:p>
      </dgm:t>
    </dgm:pt>
    <dgm:pt modelId="{06161033-10DB-48E8-B10D-3BC8FE480B7F}">
      <dgm:prSet phldrT="[Text]" custT="1"/>
      <dgm:spPr/>
      <dgm:t>
        <a:bodyPr/>
        <a:lstStyle/>
        <a:p>
          <a:r>
            <a:rPr lang="de-DE" sz="1600" dirty="0"/>
            <a:t>Lehrplaninhalte </a:t>
          </a:r>
        </a:p>
      </dgm:t>
    </dgm:pt>
    <dgm:pt modelId="{359612C6-6906-4D27-A426-D1BBDBF96179}" type="parTrans" cxnId="{E17F1419-DB14-4AA6-986E-AAC1F4F35B09}">
      <dgm:prSet/>
      <dgm:spPr/>
      <dgm:t>
        <a:bodyPr/>
        <a:lstStyle/>
        <a:p>
          <a:endParaRPr lang="de-DE"/>
        </a:p>
      </dgm:t>
    </dgm:pt>
    <dgm:pt modelId="{56E50ACF-1923-4FE4-9C87-A6AC3CAE0A9A}" type="sibTrans" cxnId="{E17F1419-DB14-4AA6-986E-AAC1F4F35B09}">
      <dgm:prSet/>
      <dgm:spPr/>
      <dgm:t>
        <a:bodyPr/>
        <a:lstStyle/>
        <a:p>
          <a:endParaRPr lang="de-DE"/>
        </a:p>
      </dgm:t>
    </dgm:pt>
    <dgm:pt modelId="{7A27E483-887F-46AC-B2EC-D760DA4E4F61}">
      <dgm:prSet phldrT="[Text]" custT="1"/>
      <dgm:spPr/>
      <dgm:t>
        <a:bodyPr lIns="0" tIns="36000" rIns="0" bIns="36000"/>
        <a:lstStyle/>
        <a:p>
          <a:endParaRPr lang="de-DE" sz="1600" dirty="0"/>
        </a:p>
      </dgm:t>
    </dgm:pt>
    <dgm:pt modelId="{7285273E-1597-457B-B534-E99A8C5BDA62}" type="parTrans" cxnId="{874A7DB1-EAED-48ED-9B63-F7780E19B803}">
      <dgm:prSet/>
      <dgm:spPr/>
      <dgm:t>
        <a:bodyPr/>
        <a:lstStyle/>
        <a:p>
          <a:endParaRPr lang="de-DE"/>
        </a:p>
      </dgm:t>
    </dgm:pt>
    <dgm:pt modelId="{4272A2A0-FF5E-47B5-96A0-85D80BC017AF}" type="sibTrans" cxnId="{874A7DB1-EAED-48ED-9B63-F7780E19B803}">
      <dgm:prSet/>
      <dgm:spPr/>
      <dgm:t>
        <a:bodyPr/>
        <a:lstStyle/>
        <a:p>
          <a:endParaRPr lang="de-DE"/>
        </a:p>
      </dgm:t>
    </dgm:pt>
    <dgm:pt modelId="{A3ACF72E-8044-4040-A569-5022C7874F0B}">
      <dgm:prSet phldrT="[Text]" custT="1"/>
      <dgm:spPr/>
      <dgm:t>
        <a:bodyPr/>
        <a:lstStyle/>
        <a:p>
          <a:r>
            <a:rPr lang="de-DE" sz="2800" b="1" dirty="0"/>
            <a:t>Deutsch</a:t>
          </a:r>
        </a:p>
      </dgm:t>
    </dgm:pt>
    <dgm:pt modelId="{5DF6B222-4A41-48B8-AE82-BF8A588E697A}" type="parTrans" cxnId="{6FC64EBE-8B90-4773-9D0A-25EC9A14ABD8}">
      <dgm:prSet/>
      <dgm:spPr/>
      <dgm:t>
        <a:bodyPr/>
        <a:lstStyle/>
        <a:p>
          <a:endParaRPr lang="de-DE"/>
        </a:p>
      </dgm:t>
    </dgm:pt>
    <dgm:pt modelId="{38CAA9DD-13C3-4600-906E-1F38112CA775}" type="sibTrans" cxnId="{6FC64EBE-8B90-4773-9D0A-25EC9A14ABD8}">
      <dgm:prSet/>
      <dgm:spPr/>
      <dgm:t>
        <a:bodyPr/>
        <a:lstStyle/>
        <a:p>
          <a:endParaRPr lang="de-DE"/>
        </a:p>
      </dgm:t>
    </dgm:pt>
    <dgm:pt modelId="{E99B62CF-7476-4DD1-BBCC-7746074BE35A}">
      <dgm:prSet phldrT="[Text]" custT="1"/>
      <dgm:spPr/>
      <dgm:t>
        <a:bodyPr lIns="0" tIns="36000" rIns="0" bIns="36000"/>
        <a:lstStyle/>
        <a:p>
          <a:endParaRPr lang="de-DE" sz="1800" dirty="0"/>
        </a:p>
      </dgm:t>
    </dgm:pt>
    <dgm:pt modelId="{18DB8546-8A59-4016-966D-3896E7A85678}" type="parTrans" cxnId="{F688E112-EB6B-4755-A97A-CC624311C1EF}">
      <dgm:prSet/>
      <dgm:spPr/>
      <dgm:t>
        <a:bodyPr/>
        <a:lstStyle/>
        <a:p>
          <a:endParaRPr lang="de-DE"/>
        </a:p>
      </dgm:t>
    </dgm:pt>
    <dgm:pt modelId="{81300DC7-592F-4AC7-9384-74A871B94C42}" type="sibTrans" cxnId="{F688E112-EB6B-4755-A97A-CC624311C1EF}">
      <dgm:prSet/>
      <dgm:spPr/>
      <dgm:t>
        <a:bodyPr/>
        <a:lstStyle/>
        <a:p>
          <a:endParaRPr lang="de-DE"/>
        </a:p>
      </dgm:t>
    </dgm:pt>
    <dgm:pt modelId="{AD586B4F-CE9A-4758-9C36-4EAE9DB5022E}">
      <dgm:prSet phldrT="[Text]" custT="1"/>
      <dgm:spPr/>
      <dgm:t>
        <a:bodyPr/>
        <a:lstStyle/>
        <a:p>
          <a:r>
            <a:rPr lang="de-DE" sz="1400" dirty="0"/>
            <a:t>Jahrgangsstufe 7 </a:t>
          </a:r>
        </a:p>
      </dgm:t>
    </dgm:pt>
    <dgm:pt modelId="{1923D891-AAE2-4343-9AC0-631C6D47BEB6}" type="parTrans" cxnId="{7198FFA9-60FD-4336-80A8-5392FE5FFCF9}">
      <dgm:prSet/>
      <dgm:spPr/>
      <dgm:t>
        <a:bodyPr/>
        <a:lstStyle/>
        <a:p>
          <a:endParaRPr lang="de-DE"/>
        </a:p>
      </dgm:t>
    </dgm:pt>
    <dgm:pt modelId="{0A439BCF-7364-4355-8886-F7667D8A3272}" type="sibTrans" cxnId="{7198FFA9-60FD-4336-80A8-5392FE5FFCF9}">
      <dgm:prSet/>
      <dgm:spPr/>
      <dgm:t>
        <a:bodyPr/>
        <a:lstStyle/>
        <a:p>
          <a:endParaRPr lang="de-DE"/>
        </a:p>
      </dgm:t>
    </dgm:pt>
    <dgm:pt modelId="{C1FA38A4-83CC-4F4D-8C8F-CF192289235E}" type="pres">
      <dgm:prSet presAssocID="{834C3D89-BE9D-400A-B136-2DF6ED8656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E73CE6F-AB1E-4761-93F1-75364194F429}" type="pres">
      <dgm:prSet presAssocID="{54B93F7F-1AE6-42C8-B959-A072C476E655}" presName="composite" presStyleCnt="0"/>
      <dgm:spPr/>
    </dgm:pt>
    <dgm:pt modelId="{C36A21A3-604E-4679-A3FE-A85250548FD9}" type="pres">
      <dgm:prSet presAssocID="{54B93F7F-1AE6-42C8-B959-A072C476E65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314227-CC54-49DC-81CC-92D901DF9C75}" type="pres">
      <dgm:prSet presAssocID="{54B93F7F-1AE6-42C8-B959-A072C476E65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A4C33F-8116-4CBA-9763-596767B29EF8}" type="pres">
      <dgm:prSet presAssocID="{54B93F7F-1AE6-42C8-B959-A072C476E655}" presName="BalanceSpacing" presStyleCnt="0"/>
      <dgm:spPr/>
    </dgm:pt>
    <dgm:pt modelId="{63096AED-8B53-4650-8217-DA81A28B63E6}" type="pres">
      <dgm:prSet presAssocID="{54B93F7F-1AE6-42C8-B959-A072C476E655}" presName="BalanceSpacing1" presStyleCnt="0"/>
      <dgm:spPr/>
    </dgm:pt>
    <dgm:pt modelId="{E65477E4-C676-4ED2-81A4-44968FA64603}" type="pres">
      <dgm:prSet presAssocID="{460A6EAF-1C92-4D1D-A0D6-3882CE22CC66}" presName="Accent1Text" presStyleLbl="node1" presStyleIdx="1" presStyleCnt="6"/>
      <dgm:spPr/>
      <dgm:t>
        <a:bodyPr/>
        <a:lstStyle/>
        <a:p>
          <a:endParaRPr lang="de-DE"/>
        </a:p>
      </dgm:t>
    </dgm:pt>
    <dgm:pt modelId="{F6E782EE-2C01-41F5-AE9D-08E27FCC2CBD}" type="pres">
      <dgm:prSet presAssocID="{460A6EAF-1C92-4D1D-A0D6-3882CE22CC66}" presName="spaceBetweenRectangles" presStyleCnt="0"/>
      <dgm:spPr/>
    </dgm:pt>
    <dgm:pt modelId="{3375A568-9683-4A2A-8D4D-B04D74280191}" type="pres">
      <dgm:prSet presAssocID="{7A27E483-887F-46AC-B2EC-D760DA4E4F61}" presName="composite" presStyleCnt="0"/>
      <dgm:spPr/>
    </dgm:pt>
    <dgm:pt modelId="{42DDD9F9-166D-485F-BC37-1EB0CA4B924B}" type="pres">
      <dgm:prSet presAssocID="{7A27E483-887F-46AC-B2EC-D760DA4E4F61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E973DC-E500-4035-A868-0A3575281E7C}" type="pres">
      <dgm:prSet presAssocID="{7A27E483-887F-46AC-B2EC-D760DA4E4F6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D6BACD-88C6-4B85-B7AC-AEC6F29A0080}" type="pres">
      <dgm:prSet presAssocID="{7A27E483-887F-46AC-B2EC-D760DA4E4F61}" presName="BalanceSpacing" presStyleCnt="0"/>
      <dgm:spPr/>
    </dgm:pt>
    <dgm:pt modelId="{52616986-9E74-4FA9-8571-630F2AB853DE}" type="pres">
      <dgm:prSet presAssocID="{7A27E483-887F-46AC-B2EC-D760DA4E4F61}" presName="BalanceSpacing1" presStyleCnt="0"/>
      <dgm:spPr/>
    </dgm:pt>
    <dgm:pt modelId="{32C4823A-2A31-4AD5-BBE7-589B2293AC49}" type="pres">
      <dgm:prSet presAssocID="{4272A2A0-FF5E-47B5-96A0-85D80BC017AF}" presName="Accent1Text" presStyleLbl="node1" presStyleIdx="3" presStyleCnt="6"/>
      <dgm:spPr/>
      <dgm:t>
        <a:bodyPr/>
        <a:lstStyle/>
        <a:p>
          <a:endParaRPr lang="de-DE"/>
        </a:p>
      </dgm:t>
    </dgm:pt>
    <dgm:pt modelId="{C0219D2C-BDD4-4B20-B6CB-C54041127AA8}" type="pres">
      <dgm:prSet presAssocID="{4272A2A0-FF5E-47B5-96A0-85D80BC017AF}" presName="spaceBetweenRectangles" presStyleCnt="0"/>
      <dgm:spPr/>
    </dgm:pt>
    <dgm:pt modelId="{E1067CD7-D1F0-4B23-88D9-83C6DC5F0B4C}" type="pres">
      <dgm:prSet presAssocID="{E99B62CF-7476-4DD1-BBCC-7746074BE35A}" presName="composite" presStyleCnt="0"/>
      <dgm:spPr/>
    </dgm:pt>
    <dgm:pt modelId="{B7131B0C-5481-4383-8C1D-614B9812E920}" type="pres">
      <dgm:prSet presAssocID="{E99B62CF-7476-4DD1-BBCC-7746074BE35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7C7FD-BDCB-486F-AC46-1DF6F2E7CB06}" type="pres">
      <dgm:prSet presAssocID="{E99B62CF-7476-4DD1-BBCC-7746074BE35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8564B7-46E6-45D3-B08D-07E20965DDF1}" type="pres">
      <dgm:prSet presAssocID="{E99B62CF-7476-4DD1-BBCC-7746074BE35A}" presName="BalanceSpacing" presStyleCnt="0"/>
      <dgm:spPr/>
    </dgm:pt>
    <dgm:pt modelId="{FC46F972-6F67-4793-84B0-9524CC12432C}" type="pres">
      <dgm:prSet presAssocID="{E99B62CF-7476-4DD1-BBCC-7746074BE35A}" presName="BalanceSpacing1" presStyleCnt="0"/>
      <dgm:spPr/>
    </dgm:pt>
    <dgm:pt modelId="{ED195397-55AB-4C4B-B585-FE22CEE66AB8}" type="pres">
      <dgm:prSet presAssocID="{81300DC7-592F-4AC7-9384-74A871B94C42}" presName="Accent1Text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74A7DB1-EAED-48ED-9B63-F7780E19B803}" srcId="{834C3D89-BE9D-400A-B136-2DF6ED86562D}" destId="{7A27E483-887F-46AC-B2EC-D760DA4E4F61}" srcOrd="1" destOrd="0" parTransId="{7285273E-1597-457B-B534-E99A8C5BDA62}" sibTransId="{4272A2A0-FF5E-47B5-96A0-85D80BC017AF}"/>
    <dgm:cxn modelId="{4206646E-1BEC-45D9-BD87-DBB33A2E9DE2}" type="presOf" srcId="{81300DC7-592F-4AC7-9384-74A871B94C42}" destId="{ED195397-55AB-4C4B-B585-FE22CEE66AB8}" srcOrd="0" destOrd="0" presId="urn:microsoft.com/office/officeart/2008/layout/AlternatingHexagons"/>
    <dgm:cxn modelId="{7198FFA9-60FD-4336-80A8-5392FE5FFCF9}" srcId="{E99B62CF-7476-4DD1-BBCC-7746074BE35A}" destId="{AD586B4F-CE9A-4758-9C36-4EAE9DB5022E}" srcOrd="0" destOrd="0" parTransId="{1923D891-AAE2-4343-9AC0-631C6D47BEB6}" sibTransId="{0A439BCF-7364-4355-8886-F7667D8A3272}"/>
    <dgm:cxn modelId="{D7E0B92B-1504-41CE-A428-64BC1C172F59}" type="presOf" srcId="{460A6EAF-1C92-4D1D-A0D6-3882CE22CC66}" destId="{E65477E4-C676-4ED2-81A4-44968FA64603}" srcOrd="0" destOrd="0" presId="urn:microsoft.com/office/officeart/2008/layout/AlternatingHexagons"/>
    <dgm:cxn modelId="{EABA3D90-4C25-4851-86BE-6D91BF5867A0}" type="presOf" srcId="{06161033-10DB-48E8-B10D-3BC8FE480B7F}" destId="{35314227-CC54-49DC-81CC-92D901DF9C75}" srcOrd="0" destOrd="0" presId="urn:microsoft.com/office/officeart/2008/layout/AlternatingHexagons"/>
    <dgm:cxn modelId="{ED9B4A15-4B84-4F6B-9450-E5D69EA4A169}" type="presOf" srcId="{AD586B4F-CE9A-4758-9C36-4EAE9DB5022E}" destId="{F1F7C7FD-BDCB-486F-AC46-1DF6F2E7CB06}" srcOrd="0" destOrd="0" presId="urn:microsoft.com/office/officeart/2008/layout/AlternatingHexagons"/>
    <dgm:cxn modelId="{4D72A170-B02F-402C-9060-B48B38595F4F}" type="presOf" srcId="{54B93F7F-1AE6-42C8-B959-A072C476E655}" destId="{C36A21A3-604E-4679-A3FE-A85250548FD9}" srcOrd="0" destOrd="0" presId="urn:microsoft.com/office/officeart/2008/layout/AlternatingHexagons"/>
    <dgm:cxn modelId="{FC3D71A9-717E-4D7B-B9C5-B9FD7FEBA17E}" type="presOf" srcId="{834C3D89-BE9D-400A-B136-2DF6ED86562D}" destId="{C1FA38A4-83CC-4F4D-8C8F-CF192289235E}" srcOrd="0" destOrd="0" presId="urn:microsoft.com/office/officeart/2008/layout/AlternatingHexagons"/>
    <dgm:cxn modelId="{9EAAA3C9-5713-449D-9DA7-2C2ABCA10A3E}" type="presOf" srcId="{7A27E483-887F-46AC-B2EC-D760DA4E4F61}" destId="{42DDD9F9-166D-485F-BC37-1EB0CA4B924B}" srcOrd="0" destOrd="0" presId="urn:microsoft.com/office/officeart/2008/layout/AlternatingHexagons"/>
    <dgm:cxn modelId="{6FC64EBE-8B90-4773-9D0A-25EC9A14ABD8}" srcId="{7A27E483-887F-46AC-B2EC-D760DA4E4F61}" destId="{A3ACF72E-8044-4040-A569-5022C7874F0B}" srcOrd="0" destOrd="0" parTransId="{5DF6B222-4A41-48B8-AE82-BF8A588E697A}" sibTransId="{38CAA9DD-13C3-4600-906E-1F38112CA775}"/>
    <dgm:cxn modelId="{E17F1419-DB14-4AA6-986E-AAC1F4F35B09}" srcId="{54B93F7F-1AE6-42C8-B959-A072C476E655}" destId="{06161033-10DB-48E8-B10D-3BC8FE480B7F}" srcOrd="0" destOrd="0" parTransId="{359612C6-6906-4D27-A426-D1BBDBF96179}" sibTransId="{56E50ACF-1923-4FE4-9C87-A6AC3CAE0A9A}"/>
    <dgm:cxn modelId="{AE265F2B-0D74-4646-AB93-450955A54706}" type="presOf" srcId="{4272A2A0-FF5E-47B5-96A0-85D80BC017AF}" destId="{32C4823A-2A31-4AD5-BBE7-589B2293AC49}" srcOrd="0" destOrd="0" presId="urn:microsoft.com/office/officeart/2008/layout/AlternatingHexagons"/>
    <dgm:cxn modelId="{128CF494-B1B2-4873-B1FE-7F6E1CC525FE}" type="presOf" srcId="{A3ACF72E-8044-4040-A569-5022C7874F0B}" destId="{67E973DC-E500-4035-A868-0A3575281E7C}" srcOrd="0" destOrd="0" presId="urn:microsoft.com/office/officeart/2008/layout/AlternatingHexagons"/>
    <dgm:cxn modelId="{F688E112-EB6B-4755-A97A-CC624311C1EF}" srcId="{834C3D89-BE9D-400A-B136-2DF6ED86562D}" destId="{E99B62CF-7476-4DD1-BBCC-7746074BE35A}" srcOrd="2" destOrd="0" parTransId="{18DB8546-8A59-4016-966D-3896E7A85678}" sibTransId="{81300DC7-592F-4AC7-9384-74A871B94C42}"/>
    <dgm:cxn modelId="{CBD36116-6969-4AB2-B5B2-AFA7AE4D7C36}" srcId="{834C3D89-BE9D-400A-B136-2DF6ED86562D}" destId="{54B93F7F-1AE6-42C8-B959-A072C476E655}" srcOrd="0" destOrd="0" parTransId="{E2A91173-69AF-4CB1-8B97-B8A9928FC35D}" sibTransId="{460A6EAF-1C92-4D1D-A0D6-3882CE22CC66}"/>
    <dgm:cxn modelId="{3B06160F-FE8F-4626-9A5B-E11BF6EAE77D}" type="presOf" srcId="{E99B62CF-7476-4DD1-BBCC-7746074BE35A}" destId="{B7131B0C-5481-4383-8C1D-614B9812E920}" srcOrd="0" destOrd="0" presId="urn:microsoft.com/office/officeart/2008/layout/AlternatingHexagons"/>
    <dgm:cxn modelId="{93F75F8A-849B-4803-BD51-8636B8736780}" type="presParOf" srcId="{C1FA38A4-83CC-4F4D-8C8F-CF192289235E}" destId="{5E73CE6F-AB1E-4761-93F1-75364194F429}" srcOrd="0" destOrd="0" presId="urn:microsoft.com/office/officeart/2008/layout/AlternatingHexagons"/>
    <dgm:cxn modelId="{B1489823-6AC2-4FBD-AD2B-88AEE0236473}" type="presParOf" srcId="{5E73CE6F-AB1E-4761-93F1-75364194F429}" destId="{C36A21A3-604E-4679-A3FE-A85250548FD9}" srcOrd="0" destOrd="0" presId="urn:microsoft.com/office/officeart/2008/layout/AlternatingHexagons"/>
    <dgm:cxn modelId="{11296102-77C9-445E-89F8-D4C315C4C2F7}" type="presParOf" srcId="{5E73CE6F-AB1E-4761-93F1-75364194F429}" destId="{35314227-CC54-49DC-81CC-92D901DF9C75}" srcOrd="1" destOrd="0" presId="urn:microsoft.com/office/officeart/2008/layout/AlternatingHexagons"/>
    <dgm:cxn modelId="{E8DA8A9F-28E8-422C-91F1-6790F053B10D}" type="presParOf" srcId="{5E73CE6F-AB1E-4761-93F1-75364194F429}" destId="{29A4C33F-8116-4CBA-9763-596767B29EF8}" srcOrd="2" destOrd="0" presId="urn:microsoft.com/office/officeart/2008/layout/AlternatingHexagons"/>
    <dgm:cxn modelId="{CDAF544D-B369-4AA2-8DD1-CC41D9DE73CB}" type="presParOf" srcId="{5E73CE6F-AB1E-4761-93F1-75364194F429}" destId="{63096AED-8B53-4650-8217-DA81A28B63E6}" srcOrd="3" destOrd="0" presId="urn:microsoft.com/office/officeart/2008/layout/AlternatingHexagons"/>
    <dgm:cxn modelId="{147C3EEB-70FF-4839-83EA-1135E421E1DA}" type="presParOf" srcId="{5E73CE6F-AB1E-4761-93F1-75364194F429}" destId="{E65477E4-C676-4ED2-81A4-44968FA64603}" srcOrd="4" destOrd="0" presId="urn:microsoft.com/office/officeart/2008/layout/AlternatingHexagons"/>
    <dgm:cxn modelId="{D1EE59DD-7174-47F3-B1D9-5B4DA4A42FE5}" type="presParOf" srcId="{C1FA38A4-83CC-4F4D-8C8F-CF192289235E}" destId="{F6E782EE-2C01-41F5-AE9D-08E27FCC2CBD}" srcOrd="1" destOrd="0" presId="urn:microsoft.com/office/officeart/2008/layout/AlternatingHexagons"/>
    <dgm:cxn modelId="{70A2A53E-1B75-4AE0-99F9-CB79CF9151C9}" type="presParOf" srcId="{C1FA38A4-83CC-4F4D-8C8F-CF192289235E}" destId="{3375A568-9683-4A2A-8D4D-B04D74280191}" srcOrd="2" destOrd="0" presId="urn:microsoft.com/office/officeart/2008/layout/AlternatingHexagons"/>
    <dgm:cxn modelId="{B1AA24A6-B1A1-44ED-9AD3-B5BFBAD485D8}" type="presParOf" srcId="{3375A568-9683-4A2A-8D4D-B04D74280191}" destId="{42DDD9F9-166D-485F-BC37-1EB0CA4B924B}" srcOrd="0" destOrd="0" presId="urn:microsoft.com/office/officeart/2008/layout/AlternatingHexagons"/>
    <dgm:cxn modelId="{F51ED3DB-B2D2-421E-8090-62835013ADB5}" type="presParOf" srcId="{3375A568-9683-4A2A-8D4D-B04D74280191}" destId="{67E973DC-E500-4035-A868-0A3575281E7C}" srcOrd="1" destOrd="0" presId="urn:microsoft.com/office/officeart/2008/layout/AlternatingHexagons"/>
    <dgm:cxn modelId="{BBF674AE-EF20-483F-8F8D-92A3772E4DB7}" type="presParOf" srcId="{3375A568-9683-4A2A-8D4D-B04D74280191}" destId="{1BD6BACD-88C6-4B85-B7AC-AEC6F29A0080}" srcOrd="2" destOrd="0" presId="urn:microsoft.com/office/officeart/2008/layout/AlternatingHexagons"/>
    <dgm:cxn modelId="{A32EFE01-CA18-4126-AB37-3CA0507D02A6}" type="presParOf" srcId="{3375A568-9683-4A2A-8D4D-B04D74280191}" destId="{52616986-9E74-4FA9-8571-630F2AB853DE}" srcOrd="3" destOrd="0" presId="urn:microsoft.com/office/officeart/2008/layout/AlternatingHexagons"/>
    <dgm:cxn modelId="{3FB5552A-DFD4-44A6-8281-0C093311DA61}" type="presParOf" srcId="{3375A568-9683-4A2A-8D4D-B04D74280191}" destId="{32C4823A-2A31-4AD5-BBE7-589B2293AC49}" srcOrd="4" destOrd="0" presId="urn:microsoft.com/office/officeart/2008/layout/AlternatingHexagons"/>
    <dgm:cxn modelId="{73A44AD6-4052-4655-81F9-E209F6A913EB}" type="presParOf" srcId="{C1FA38A4-83CC-4F4D-8C8F-CF192289235E}" destId="{C0219D2C-BDD4-4B20-B6CB-C54041127AA8}" srcOrd="3" destOrd="0" presId="urn:microsoft.com/office/officeart/2008/layout/AlternatingHexagons"/>
    <dgm:cxn modelId="{A80AD882-F4A6-4DA4-B546-972CE88327D0}" type="presParOf" srcId="{C1FA38A4-83CC-4F4D-8C8F-CF192289235E}" destId="{E1067CD7-D1F0-4B23-88D9-83C6DC5F0B4C}" srcOrd="4" destOrd="0" presId="urn:microsoft.com/office/officeart/2008/layout/AlternatingHexagons"/>
    <dgm:cxn modelId="{FC330715-B8EB-4E2F-8A74-FA261EEA87CD}" type="presParOf" srcId="{E1067CD7-D1F0-4B23-88D9-83C6DC5F0B4C}" destId="{B7131B0C-5481-4383-8C1D-614B9812E920}" srcOrd="0" destOrd="0" presId="urn:microsoft.com/office/officeart/2008/layout/AlternatingHexagons"/>
    <dgm:cxn modelId="{F2824C47-C908-4B1B-A672-5F232086F573}" type="presParOf" srcId="{E1067CD7-D1F0-4B23-88D9-83C6DC5F0B4C}" destId="{F1F7C7FD-BDCB-486F-AC46-1DF6F2E7CB06}" srcOrd="1" destOrd="0" presId="urn:microsoft.com/office/officeart/2008/layout/AlternatingHexagons"/>
    <dgm:cxn modelId="{88DA12CD-8B88-4E34-9720-0351D69AB65A}" type="presParOf" srcId="{E1067CD7-D1F0-4B23-88D9-83C6DC5F0B4C}" destId="{BC8564B7-46E6-45D3-B08D-07E20965DDF1}" srcOrd="2" destOrd="0" presId="urn:microsoft.com/office/officeart/2008/layout/AlternatingHexagons"/>
    <dgm:cxn modelId="{A57F91FA-7653-4A4E-8EF1-78CABB7EBED1}" type="presParOf" srcId="{E1067CD7-D1F0-4B23-88D9-83C6DC5F0B4C}" destId="{FC46F972-6F67-4793-84B0-9524CC12432C}" srcOrd="3" destOrd="0" presId="urn:microsoft.com/office/officeart/2008/layout/AlternatingHexagons"/>
    <dgm:cxn modelId="{17CB26B7-6B82-4F42-90AC-C0C7765ABF01}" type="presParOf" srcId="{E1067CD7-D1F0-4B23-88D9-83C6DC5F0B4C}" destId="{ED195397-55AB-4C4B-B585-FE22CEE66A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4C3D89-BE9D-400A-B136-2DF6ED8656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54B93F7F-1AE6-42C8-B959-A072C476E655}">
      <dgm:prSet phldrT="[Text]" custT="1"/>
      <dgm:spPr/>
      <dgm:t>
        <a:bodyPr/>
        <a:lstStyle/>
        <a:p>
          <a:endParaRPr lang="de-DE" sz="1600" dirty="0"/>
        </a:p>
      </dgm:t>
    </dgm:pt>
    <dgm:pt modelId="{E2A91173-69AF-4CB1-8B97-B8A9928FC35D}" type="parTrans" cxnId="{CBD36116-6969-4AB2-B5B2-AFA7AE4D7C36}">
      <dgm:prSet/>
      <dgm:spPr/>
      <dgm:t>
        <a:bodyPr/>
        <a:lstStyle/>
        <a:p>
          <a:endParaRPr lang="de-DE"/>
        </a:p>
      </dgm:t>
    </dgm:pt>
    <dgm:pt modelId="{460A6EAF-1C92-4D1D-A0D6-3882CE22CC66}" type="sibTrans" cxnId="{CBD36116-6969-4AB2-B5B2-AFA7AE4D7C36}">
      <dgm:prSet/>
      <dgm:spPr/>
      <dgm:t>
        <a:bodyPr/>
        <a:lstStyle/>
        <a:p>
          <a:endParaRPr lang="de-DE"/>
        </a:p>
      </dgm:t>
    </dgm:pt>
    <dgm:pt modelId="{06161033-10DB-48E8-B10D-3BC8FE480B7F}">
      <dgm:prSet phldrT="[Text]" custT="1"/>
      <dgm:spPr/>
      <dgm:t>
        <a:bodyPr/>
        <a:lstStyle/>
        <a:p>
          <a:r>
            <a:rPr lang="de-DE" sz="1600" dirty="0"/>
            <a:t>Lehrplaninhalte </a:t>
          </a:r>
        </a:p>
      </dgm:t>
    </dgm:pt>
    <dgm:pt modelId="{359612C6-6906-4D27-A426-D1BBDBF96179}" type="parTrans" cxnId="{E17F1419-DB14-4AA6-986E-AAC1F4F35B09}">
      <dgm:prSet/>
      <dgm:spPr/>
      <dgm:t>
        <a:bodyPr/>
        <a:lstStyle/>
        <a:p>
          <a:endParaRPr lang="de-DE"/>
        </a:p>
      </dgm:t>
    </dgm:pt>
    <dgm:pt modelId="{56E50ACF-1923-4FE4-9C87-A6AC3CAE0A9A}" type="sibTrans" cxnId="{E17F1419-DB14-4AA6-986E-AAC1F4F35B09}">
      <dgm:prSet/>
      <dgm:spPr/>
      <dgm:t>
        <a:bodyPr/>
        <a:lstStyle/>
        <a:p>
          <a:endParaRPr lang="de-DE"/>
        </a:p>
      </dgm:t>
    </dgm:pt>
    <dgm:pt modelId="{7A27E483-887F-46AC-B2EC-D760DA4E4F61}">
      <dgm:prSet phldrT="[Text]" custT="1"/>
      <dgm:spPr/>
      <dgm:t>
        <a:bodyPr lIns="0" tIns="36000" rIns="0" bIns="36000"/>
        <a:lstStyle/>
        <a:p>
          <a:endParaRPr lang="de-DE" sz="1600" dirty="0"/>
        </a:p>
      </dgm:t>
    </dgm:pt>
    <dgm:pt modelId="{7285273E-1597-457B-B534-E99A8C5BDA62}" type="parTrans" cxnId="{874A7DB1-EAED-48ED-9B63-F7780E19B803}">
      <dgm:prSet/>
      <dgm:spPr/>
      <dgm:t>
        <a:bodyPr/>
        <a:lstStyle/>
        <a:p>
          <a:endParaRPr lang="de-DE"/>
        </a:p>
      </dgm:t>
    </dgm:pt>
    <dgm:pt modelId="{4272A2A0-FF5E-47B5-96A0-85D80BC017AF}" type="sibTrans" cxnId="{874A7DB1-EAED-48ED-9B63-F7780E19B803}">
      <dgm:prSet/>
      <dgm:spPr/>
      <dgm:t>
        <a:bodyPr/>
        <a:lstStyle/>
        <a:p>
          <a:endParaRPr lang="de-DE"/>
        </a:p>
      </dgm:t>
    </dgm:pt>
    <dgm:pt modelId="{A3ACF72E-8044-4040-A569-5022C7874F0B}">
      <dgm:prSet phldrT="[Text]" custT="1"/>
      <dgm:spPr/>
      <dgm:t>
        <a:bodyPr/>
        <a:lstStyle/>
        <a:p>
          <a:r>
            <a:rPr lang="de-DE" sz="2800" b="1" dirty="0"/>
            <a:t>BSK</a:t>
          </a:r>
        </a:p>
      </dgm:t>
    </dgm:pt>
    <dgm:pt modelId="{5DF6B222-4A41-48B8-AE82-BF8A588E697A}" type="parTrans" cxnId="{6FC64EBE-8B90-4773-9D0A-25EC9A14ABD8}">
      <dgm:prSet/>
      <dgm:spPr/>
      <dgm:t>
        <a:bodyPr/>
        <a:lstStyle/>
        <a:p>
          <a:endParaRPr lang="de-DE"/>
        </a:p>
      </dgm:t>
    </dgm:pt>
    <dgm:pt modelId="{38CAA9DD-13C3-4600-906E-1F38112CA775}" type="sibTrans" cxnId="{6FC64EBE-8B90-4773-9D0A-25EC9A14ABD8}">
      <dgm:prSet/>
      <dgm:spPr/>
      <dgm:t>
        <a:bodyPr/>
        <a:lstStyle/>
        <a:p>
          <a:endParaRPr lang="de-DE"/>
        </a:p>
      </dgm:t>
    </dgm:pt>
    <dgm:pt modelId="{E99B62CF-7476-4DD1-BBCC-7746074BE35A}">
      <dgm:prSet phldrT="[Text]" custT="1"/>
      <dgm:spPr/>
      <dgm:t>
        <a:bodyPr lIns="0" tIns="36000" rIns="0" bIns="36000"/>
        <a:lstStyle/>
        <a:p>
          <a:endParaRPr lang="de-DE" sz="1800" dirty="0"/>
        </a:p>
      </dgm:t>
    </dgm:pt>
    <dgm:pt modelId="{18DB8546-8A59-4016-966D-3896E7A85678}" type="parTrans" cxnId="{F688E112-EB6B-4755-A97A-CC624311C1EF}">
      <dgm:prSet/>
      <dgm:spPr/>
      <dgm:t>
        <a:bodyPr/>
        <a:lstStyle/>
        <a:p>
          <a:endParaRPr lang="de-DE"/>
        </a:p>
      </dgm:t>
    </dgm:pt>
    <dgm:pt modelId="{81300DC7-592F-4AC7-9384-74A871B94C42}" type="sibTrans" cxnId="{F688E112-EB6B-4755-A97A-CC624311C1EF}">
      <dgm:prSet/>
      <dgm:spPr/>
      <dgm:t>
        <a:bodyPr/>
        <a:lstStyle/>
        <a:p>
          <a:endParaRPr lang="de-DE"/>
        </a:p>
      </dgm:t>
    </dgm:pt>
    <dgm:pt modelId="{AD586B4F-CE9A-4758-9C36-4EAE9DB5022E}">
      <dgm:prSet phldrT="[Text]" custT="1"/>
      <dgm:spPr/>
      <dgm:t>
        <a:bodyPr/>
        <a:lstStyle/>
        <a:p>
          <a:r>
            <a:rPr lang="de-DE" sz="1400" dirty="0"/>
            <a:t>Jahrgangsstufe 7-10 bzw. 10z und 11z </a:t>
          </a:r>
        </a:p>
      </dgm:t>
    </dgm:pt>
    <dgm:pt modelId="{1923D891-AAE2-4343-9AC0-631C6D47BEB6}" type="parTrans" cxnId="{7198FFA9-60FD-4336-80A8-5392FE5FFCF9}">
      <dgm:prSet/>
      <dgm:spPr/>
      <dgm:t>
        <a:bodyPr/>
        <a:lstStyle/>
        <a:p>
          <a:endParaRPr lang="de-DE"/>
        </a:p>
      </dgm:t>
    </dgm:pt>
    <dgm:pt modelId="{0A439BCF-7364-4355-8886-F7667D8A3272}" type="sibTrans" cxnId="{7198FFA9-60FD-4336-80A8-5392FE5FFCF9}">
      <dgm:prSet/>
      <dgm:spPr/>
      <dgm:t>
        <a:bodyPr/>
        <a:lstStyle/>
        <a:p>
          <a:endParaRPr lang="de-DE"/>
        </a:p>
      </dgm:t>
    </dgm:pt>
    <dgm:pt modelId="{C1FA38A4-83CC-4F4D-8C8F-CF192289235E}" type="pres">
      <dgm:prSet presAssocID="{834C3D89-BE9D-400A-B136-2DF6ED8656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E73CE6F-AB1E-4761-93F1-75364194F429}" type="pres">
      <dgm:prSet presAssocID="{54B93F7F-1AE6-42C8-B959-A072C476E655}" presName="composite" presStyleCnt="0"/>
      <dgm:spPr/>
    </dgm:pt>
    <dgm:pt modelId="{C36A21A3-604E-4679-A3FE-A85250548FD9}" type="pres">
      <dgm:prSet presAssocID="{54B93F7F-1AE6-42C8-B959-A072C476E65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314227-CC54-49DC-81CC-92D901DF9C75}" type="pres">
      <dgm:prSet presAssocID="{54B93F7F-1AE6-42C8-B959-A072C476E65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A4C33F-8116-4CBA-9763-596767B29EF8}" type="pres">
      <dgm:prSet presAssocID="{54B93F7F-1AE6-42C8-B959-A072C476E655}" presName="BalanceSpacing" presStyleCnt="0"/>
      <dgm:spPr/>
    </dgm:pt>
    <dgm:pt modelId="{63096AED-8B53-4650-8217-DA81A28B63E6}" type="pres">
      <dgm:prSet presAssocID="{54B93F7F-1AE6-42C8-B959-A072C476E655}" presName="BalanceSpacing1" presStyleCnt="0"/>
      <dgm:spPr/>
    </dgm:pt>
    <dgm:pt modelId="{E65477E4-C676-4ED2-81A4-44968FA64603}" type="pres">
      <dgm:prSet presAssocID="{460A6EAF-1C92-4D1D-A0D6-3882CE22CC66}" presName="Accent1Text" presStyleLbl="node1" presStyleIdx="1" presStyleCnt="6"/>
      <dgm:spPr/>
      <dgm:t>
        <a:bodyPr/>
        <a:lstStyle/>
        <a:p>
          <a:endParaRPr lang="de-DE"/>
        </a:p>
      </dgm:t>
    </dgm:pt>
    <dgm:pt modelId="{F6E782EE-2C01-41F5-AE9D-08E27FCC2CBD}" type="pres">
      <dgm:prSet presAssocID="{460A6EAF-1C92-4D1D-A0D6-3882CE22CC66}" presName="spaceBetweenRectangles" presStyleCnt="0"/>
      <dgm:spPr/>
    </dgm:pt>
    <dgm:pt modelId="{3375A568-9683-4A2A-8D4D-B04D74280191}" type="pres">
      <dgm:prSet presAssocID="{7A27E483-887F-46AC-B2EC-D760DA4E4F61}" presName="composite" presStyleCnt="0"/>
      <dgm:spPr/>
    </dgm:pt>
    <dgm:pt modelId="{42DDD9F9-166D-485F-BC37-1EB0CA4B924B}" type="pres">
      <dgm:prSet presAssocID="{7A27E483-887F-46AC-B2EC-D760DA4E4F61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E973DC-E500-4035-A868-0A3575281E7C}" type="pres">
      <dgm:prSet presAssocID="{7A27E483-887F-46AC-B2EC-D760DA4E4F6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D6BACD-88C6-4B85-B7AC-AEC6F29A0080}" type="pres">
      <dgm:prSet presAssocID="{7A27E483-887F-46AC-B2EC-D760DA4E4F61}" presName="BalanceSpacing" presStyleCnt="0"/>
      <dgm:spPr/>
    </dgm:pt>
    <dgm:pt modelId="{52616986-9E74-4FA9-8571-630F2AB853DE}" type="pres">
      <dgm:prSet presAssocID="{7A27E483-887F-46AC-B2EC-D760DA4E4F61}" presName="BalanceSpacing1" presStyleCnt="0"/>
      <dgm:spPr/>
    </dgm:pt>
    <dgm:pt modelId="{32C4823A-2A31-4AD5-BBE7-589B2293AC49}" type="pres">
      <dgm:prSet presAssocID="{4272A2A0-FF5E-47B5-96A0-85D80BC017AF}" presName="Accent1Text" presStyleLbl="node1" presStyleIdx="3" presStyleCnt="6"/>
      <dgm:spPr/>
      <dgm:t>
        <a:bodyPr/>
        <a:lstStyle/>
        <a:p>
          <a:endParaRPr lang="de-DE"/>
        </a:p>
      </dgm:t>
    </dgm:pt>
    <dgm:pt modelId="{C0219D2C-BDD4-4B20-B6CB-C54041127AA8}" type="pres">
      <dgm:prSet presAssocID="{4272A2A0-FF5E-47B5-96A0-85D80BC017AF}" presName="spaceBetweenRectangles" presStyleCnt="0"/>
      <dgm:spPr/>
    </dgm:pt>
    <dgm:pt modelId="{E1067CD7-D1F0-4B23-88D9-83C6DC5F0B4C}" type="pres">
      <dgm:prSet presAssocID="{E99B62CF-7476-4DD1-BBCC-7746074BE35A}" presName="composite" presStyleCnt="0"/>
      <dgm:spPr/>
    </dgm:pt>
    <dgm:pt modelId="{B7131B0C-5481-4383-8C1D-614B9812E920}" type="pres">
      <dgm:prSet presAssocID="{E99B62CF-7476-4DD1-BBCC-7746074BE35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7C7FD-BDCB-486F-AC46-1DF6F2E7CB06}" type="pres">
      <dgm:prSet presAssocID="{E99B62CF-7476-4DD1-BBCC-7746074BE35A}" presName="Childtext1" presStyleLbl="revTx" presStyleIdx="2" presStyleCnt="3" custScaleX="108946" custLinFactNeighborX="13783" custLinFactNeighborY="99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8564B7-46E6-45D3-B08D-07E20965DDF1}" type="pres">
      <dgm:prSet presAssocID="{E99B62CF-7476-4DD1-BBCC-7746074BE35A}" presName="BalanceSpacing" presStyleCnt="0"/>
      <dgm:spPr/>
    </dgm:pt>
    <dgm:pt modelId="{FC46F972-6F67-4793-84B0-9524CC12432C}" type="pres">
      <dgm:prSet presAssocID="{E99B62CF-7476-4DD1-BBCC-7746074BE35A}" presName="BalanceSpacing1" presStyleCnt="0"/>
      <dgm:spPr/>
    </dgm:pt>
    <dgm:pt modelId="{ED195397-55AB-4C4B-B585-FE22CEE66AB8}" type="pres">
      <dgm:prSet presAssocID="{81300DC7-592F-4AC7-9384-74A871B94C42}" presName="Accent1Text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74A7DB1-EAED-48ED-9B63-F7780E19B803}" srcId="{834C3D89-BE9D-400A-B136-2DF6ED86562D}" destId="{7A27E483-887F-46AC-B2EC-D760DA4E4F61}" srcOrd="1" destOrd="0" parTransId="{7285273E-1597-457B-B534-E99A8C5BDA62}" sibTransId="{4272A2A0-FF5E-47B5-96A0-85D80BC017AF}"/>
    <dgm:cxn modelId="{4206646E-1BEC-45D9-BD87-DBB33A2E9DE2}" type="presOf" srcId="{81300DC7-592F-4AC7-9384-74A871B94C42}" destId="{ED195397-55AB-4C4B-B585-FE22CEE66AB8}" srcOrd="0" destOrd="0" presId="urn:microsoft.com/office/officeart/2008/layout/AlternatingHexagons"/>
    <dgm:cxn modelId="{7198FFA9-60FD-4336-80A8-5392FE5FFCF9}" srcId="{E99B62CF-7476-4DD1-BBCC-7746074BE35A}" destId="{AD586B4F-CE9A-4758-9C36-4EAE9DB5022E}" srcOrd="0" destOrd="0" parTransId="{1923D891-AAE2-4343-9AC0-631C6D47BEB6}" sibTransId="{0A439BCF-7364-4355-8886-F7667D8A3272}"/>
    <dgm:cxn modelId="{D7E0B92B-1504-41CE-A428-64BC1C172F59}" type="presOf" srcId="{460A6EAF-1C92-4D1D-A0D6-3882CE22CC66}" destId="{E65477E4-C676-4ED2-81A4-44968FA64603}" srcOrd="0" destOrd="0" presId="urn:microsoft.com/office/officeart/2008/layout/AlternatingHexagons"/>
    <dgm:cxn modelId="{EABA3D90-4C25-4851-86BE-6D91BF5867A0}" type="presOf" srcId="{06161033-10DB-48E8-B10D-3BC8FE480B7F}" destId="{35314227-CC54-49DC-81CC-92D901DF9C75}" srcOrd="0" destOrd="0" presId="urn:microsoft.com/office/officeart/2008/layout/AlternatingHexagons"/>
    <dgm:cxn modelId="{ED9B4A15-4B84-4F6B-9450-E5D69EA4A169}" type="presOf" srcId="{AD586B4F-CE9A-4758-9C36-4EAE9DB5022E}" destId="{F1F7C7FD-BDCB-486F-AC46-1DF6F2E7CB06}" srcOrd="0" destOrd="0" presId="urn:microsoft.com/office/officeart/2008/layout/AlternatingHexagons"/>
    <dgm:cxn modelId="{4D72A170-B02F-402C-9060-B48B38595F4F}" type="presOf" srcId="{54B93F7F-1AE6-42C8-B959-A072C476E655}" destId="{C36A21A3-604E-4679-A3FE-A85250548FD9}" srcOrd="0" destOrd="0" presId="urn:microsoft.com/office/officeart/2008/layout/AlternatingHexagons"/>
    <dgm:cxn modelId="{FC3D71A9-717E-4D7B-B9C5-B9FD7FEBA17E}" type="presOf" srcId="{834C3D89-BE9D-400A-B136-2DF6ED86562D}" destId="{C1FA38A4-83CC-4F4D-8C8F-CF192289235E}" srcOrd="0" destOrd="0" presId="urn:microsoft.com/office/officeart/2008/layout/AlternatingHexagons"/>
    <dgm:cxn modelId="{9EAAA3C9-5713-449D-9DA7-2C2ABCA10A3E}" type="presOf" srcId="{7A27E483-887F-46AC-B2EC-D760DA4E4F61}" destId="{42DDD9F9-166D-485F-BC37-1EB0CA4B924B}" srcOrd="0" destOrd="0" presId="urn:microsoft.com/office/officeart/2008/layout/AlternatingHexagons"/>
    <dgm:cxn modelId="{6FC64EBE-8B90-4773-9D0A-25EC9A14ABD8}" srcId="{7A27E483-887F-46AC-B2EC-D760DA4E4F61}" destId="{A3ACF72E-8044-4040-A569-5022C7874F0B}" srcOrd="0" destOrd="0" parTransId="{5DF6B222-4A41-48B8-AE82-BF8A588E697A}" sibTransId="{38CAA9DD-13C3-4600-906E-1F38112CA775}"/>
    <dgm:cxn modelId="{E17F1419-DB14-4AA6-986E-AAC1F4F35B09}" srcId="{54B93F7F-1AE6-42C8-B959-A072C476E655}" destId="{06161033-10DB-48E8-B10D-3BC8FE480B7F}" srcOrd="0" destOrd="0" parTransId="{359612C6-6906-4D27-A426-D1BBDBF96179}" sibTransId="{56E50ACF-1923-4FE4-9C87-A6AC3CAE0A9A}"/>
    <dgm:cxn modelId="{AE265F2B-0D74-4646-AB93-450955A54706}" type="presOf" srcId="{4272A2A0-FF5E-47B5-96A0-85D80BC017AF}" destId="{32C4823A-2A31-4AD5-BBE7-589B2293AC49}" srcOrd="0" destOrd="0" presId="urn:microsoft.com/office/officeart/2008/layout/AlternatingHexagons"/>
    <dgm:cxn modelId="{128CF494-B1B2-4873-B1FE-7F6E1CC525FE}" type="presOf" srcId="{A3ACF72E-8044-4040-A569-5022C7874F0B}" destId="{67E973DC-E500-4035-A868-0A3575281E7C}" srcOrd="0" destOrd="0" presId="urn:microsoft.com/office/officeart/2008/layout/AlternatingHexagons"/>
    <dgm:cxn modelId="{F688E112-EB6B-4755-A97A-CC624311C1EF}" srcId="{834C3D89-BE9D-400A-B136-2DF6ED86562D}" destId="{E99B62CF-7476-4DD1-BBCC-7746074BE35A}" srcOrd="2" destOrd="0" parTransId="{18DB8546-8A59-4016-966D-3896E7A85678}" sibTransId="{81300DC7-592F-4AC7-9384-74A871B94C42}"/>
    <dgm:cxn modelId="{CBD36116-6969-4AB2-B5B2-AFA7AE4D7C36}" srcId="{834C3D89-BE9D-400A-B136-2DF6ED86562D}" destId="{54B93F7F-1AE6-42C8-B959-A072C476E655}" srcOrd="0" destOrd="0" parTransId="{E2A91173-69AF-4CB1-8B97-B8A9928FC35D}" sibTransId="{460A6EAF-1C92-4D1D-A0D6-3882CE22CC66}"/>
    <dgm:cxn modelId="{3B06160F-FE8F-4626-9A5B-E11BF6EAE77D}" type="presOf" srcId="{E99B62CF-7476-4DD1-BBCC-7746074BE35A}" destId="{B7131B0C-5481-4383-8C1D-614B9812E920}" srcOrd="0" destOrd="0" presId="urn:microsoft.com/office/officeart/2008/layout/AlternatingHexagons"/>
    <dgm:cxn modelId="{93F75F8A-849B-4803-BD51-8636B8736780}" type="presParOf" srcId="{C1FA38A4-83CC-4F4D-8C8F-CF192289235E}" destId="{5E73CE6F-AB1E-4761-93F1-75364194F429}" srcOrd="0" destOrd="0" presId="urn:microsoft.com/office/officeart/2008/layout/AlternatingHexagons"/>
    <dgm:cxn modelId="{B1489823-6AC2-4FBD-AD2B-88AEE0236473}" type="presParOf" srcId="{5E73CE6F-AB1E-4761-93F1-75364194F429}" destId="{C36A21A3-604E-4679-A3FE-A85250548FD9}" srcOrd="0" destOrd="0" presId="urn:microsoft.com/office/officeart/2008/layout/AlternatingHexagons"/>
    <dgm:cxn modelId="{11296102-77C9-445E-89F8-D4C315C4C2F7}" type="presParOf" srcId="{5E73CE6F-AB1E-4761-93F1-75364194F429}" destId="{35314227-CC54-49DC-81CC-92D901DF9C75}" srcOrd="1" destOrd="0" presId="urn:microsoft.com/office/officeart/2008/layout/AlternatingHexagons"/>
    <dgm:cxn modelId="{E8DA8A9F-28E8-422C-91F1-6790F053B10D}" type="presParOf" srcId="{5E73CE6F-AB1E-4761-93F1-75364194F429}" destId="{29A4C33F-8116-4CBA-9763-596767B29EF8}" srcOrd="2" destOrd="0" presId="urn:microsoft.com/office/officeart/2008/layout/AlternatingHexagons"/>
    <dgm:cxn modelId="{CDAF544D-B369-4AA2-8DD1-CC41D9DE73CB}" type="presParOf" srcId="{5E73CE6F-AB1E-4761-93F1-75364194F429}" destId="{63096AED-8B53-4650-8217-DA81A28B63E6}" srcOrd="3" destOrd="0" presId="urn:microsoft.com/office/officeart/2008/layout/AlternatingHexagons"/>
    <dgm:cxn modelId="{147C3EEB-70FF-4839-83EA-1135E421E1DA}" type="presParOf" srcId="{5E73CE6F-AB1E-4761-93F1-75364194F429}" destId="{E65477E4-C676-4ED2-81A4-44968FA64603}" srcOrd="4" destOrd="0" presId="urn:microsoft.com/office/officeart/2008/layout/AlternatingHexagons"/>
    <dgm:cxn modelId="{D1EE59DD-7174-47F3-B1D9-5B4DA4A42FE5}" type="presParOf" srcId="{C1FA38A4-83CC-4F4D-8C8F-CF192289235E}" destId="{F6E782EE-2C01-41F5-AE9D-08E27FCC2CBD}" srcOrd="1" destOrd="0" presId="urn:microsoft.com/office/officeart/2008/layout/AlternatingHexagons"/>
    <dgm:cxn modelId="{70A2A53E-1B75-4AE0-99F9-CB79CF9151C9}" type="presParOf" srcId="{C1FA38A4-83CC-4F4D-8C8F-CF192289235E}" destId="{3375A568-9683-4A2A-8D4D-B04D74280191}" srcOrd="2" destOrd="0" presId="urn:microsoft.com/office/officeart/2008/layout/AlternatingHexagons"/>
    <dgm:cxn modelId="{B1AA24A6-B1A1-44ED-9AD3-B5BFBAD485D8}" type="presParOf" srcId="{3375A568-9683-4A2A-8D4D-B04D74280191}" destId="{42DDD9F9-166D-485F-BC37-1EB0CA4B924B}" srcOrd="0" destOrd="0" presId="urn:microsoft.com/office/officeart/2008/layout/AlternatingHexagons"/>
    <dgm:cxn modelId="{F51ED3DB-B2D2-421E-8090-62835013ADB5}" type="presParOf" srcId="{3375A568-9683-4A2A-8D4D-B04D74280191}" destId="{67E973DC-E500-4035-A868-0A3575281E7C}" srcOrd="1" destOrd="0" presId="urn:microsoft.com/office/officeart/2008/layout/AlternatingHexagons"/>
    <dgm:cxn modelId="{BBF674AE-EF20-483F-8F8D-92A3772E4DB7}" type="presParOf" srcId="{3375A568-9683-4A2A-8D4D-B04D74280191}" destId="{1BD6BACD-88C6-4B85-B7AC-AEC6F29A0080}" srcOrd="2" destOrd="0" presId="urn:microsoft.com/office/officeart/2008/layout/AlternatingHexagons"/>
    <dgm:cxn modelId="{A32EFE01-CA18-4126-AB37-3CA0507D02A6}" type="presParOf" srcId="{3375A568-9683-4A2A-8D4D-B04D74280191}" destId="{52616986-9E74-4FA9-8571-630F2AB853DE}" srcOrd="3" destOrd="0" presId="urn:microsoft.com/office/officeart/2008/layout/AlternatingHexagons"/>
    <dgm:cxn modelId="{3FB5552A-DFD4-44A6-8281-0C093311DA61}" type="presParOf" srcId="{3375A568-9683-4A2A-8D4D-B04D74280191}" destId="{32C4823A-2A31-4AD5-BBE7-589B2293AC49}" srcOrd="4" destOrd="0" presId="urn:microsoft.com/office/officeart/2008/layout/AlternatingHexagons"/>
    <dgm:cxn modelId="{73A44AD6-4052-4655-81F9-E209F6A913EB}" type="presParOf" srcId="{C1FA38A4-83CC-4F4D-8C8F-CF192289235E}" destId="{C0219D2C-BDD4-4B20-B6CB-C54041127AA8}" srcOrd="3" destOrd="0" presId="urn:microsoft.com/office/officeart/2008/layout/AlternatingHexagons"/>
    <dgm:cxn modelId="{A80AD882-F4A6-4DA4-B546-972CE88327D0}" type="presParOf" srcId="{C1FA38A4-83CC-4F4D-8C8F-CF192289235E}" destId="{E1067CD7-D1F0-4B23-88D9-83C6DC5F0B4C}" srcOrd="4" destOrd="0" presId="urn:microsoft.com/office/officeart/2008/layout/AlternatingHexagons"/>
    <dgm:cxn modelId="{FC330715-B8EB-4E2F-8A74-FA261EEA87CD}" type="presParOf" srcId="{E1067CD7-D1F0-4B23-88D9-83C6DC5F0B4C}" destId="{B7131B0C-5481-4383-8C1D-614B9812E920}" srcOrd="0" destOrd="0" presId="urn:microsoft.com/office/officeart/2008/layout/AlternatingHexagons"/>
    <dgm:cxn modelId="{F2824C47-C908-4B1B-A672-5F232086F573}" type="presParOf" srcId="{E1067CD7-D1F0-4B23-88D9-83C6DC5F0B4C}" destId="{F1F7C7FD-BDCB-486F-AC46-1DF6F2E7CB06}" srcOrd="1" destOrd="0" presId="urn:microsoft.com/office/officeart/2008/layout/AlternatingHexagons"/>
    <dgm:cxn modelId="{88DA12CD-8B88-4E34-9720-0351D69AB65A}" type="presParOf" srcId="{E1067CD7-D1F0-4B23-88D9-83C6DC5F0B4C}" destId="{BC8564B7-46E6-45D3-B08D-07E20965DDF1}" srcOrd="2" destOrd="0" presId="urn:microsoft.com/office/officeart/2008/layout/AlternatingHexagons"/>
    <dgm:cxn modelId="{A57F91FA-7653-4A4E-8EF1-78CABB7EBED1}" type="presParOf" srcId="{E1067CD7-D1F0-4B23-88D9-83C6DC5F0B4C}" destId="{FC46F972-6F67-4793-84B0-9524CC12432C}" srcOrd="3" destOrd="0" presId="urn:microsoft.com/office/officeart/2008/layout/AlternatingHexagons"/>
    <dgm:cxn modelId="{17CB26B7-6B82-4F42-90AC-C0C7765ABF01}" type="presParOf" srcId="{E1067CD7-D1F0-4B23-88D9-83C6DC5F0B4C}" destId="{ED195397-55AB-4C4B-B585-FE22CEE66A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4C3D89-BE9D-400A-B136-2DF6ED8656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54B93F7F-1AE6-42C8-B959-A072C476E655}">
      <dgm:prSet phldrT="[Text]" custT="1"/>
      <dgm:spPr/>
      <dgm:t>
        <a:bodyPr/>
        <a:lstStyle/>
        <a:p>
          <a:endParaRPr lang="de-DE" sz="1600" dirty="0"/>
        </a:p>
      </dgm:t>
    </dgm:pt>
    <dgm:pt modelId="{E2A91173-69AF-4CB1-8B97-B8A9928FC35D}" type="parTrans" cxnId="{CBD36116-6969-4AB2-B5B2-AFA7AE4D7C36}">
      <dgm:prSet/>
      <dgm:spPr/>
      <dgm:t>
        <a:bodyPr/>
        <a:lstStyle/>
        <a:p>
          <a:endParaRPr lang="de-DE"/>
        </a:p>
      </dgm:t>
    </dgm:pt>
    <dgm:pt modelId="{460A6EAF-1C92-4D1D-A0D6-3882CE22CC66}" type="sibTrans" cxnId="{CBD36116-6969-4AB2-B5B2-AFA7AE4D7C36}">
      <dgm:prSet/>
      <dgm:spPr/>
      <dgm:t>
        <a:bodyPr/>
        <a:lstStyle/>
        <a:p>
          <a:endParaRPr lang="de-DE" i="0"/>
        </a:p>
      </dgm:t>
    </dgm:pt>
    <dgm:pt modelId="{06161033-10DB-48E8-B10D-3BC8FE480B7F}">
      <dgm:prSet phldrT="[Text]" custT="1"/>
      <dgm:spPr/>
      <dgm:t>
        <a:bodyPr/>
        <a:lstStyle/>
        <a:p>
          <a:r>
            <a:rPr lang="de-DE" sz="1600" dirty="0"/>
            <a:t>Lehrplaninhalte </a:t>
          </a:r>
        </a:p>
      </dgm:t>
    </dgm:pt>
    <dgm:pt modelId="{359612C6-6906-4D27-A426-D1BBDBF96179}" type="parTrans" cxnId="{E17F1419-DB14-4AA6-986E-AAC1F4F35B09}">
      <dgm:prSet/>
      <dgm:spPr/>
      <dgm:t>
        <a:bodyPr/>
        <a:lstStyle/>
        <a:p>
          <a:endParaRPr lang="de-DE"/>
        </a:p>
      </dgm:t>
    </dgm:pt>
    <dgm:pt modelId="{56E50ACF-1923-4FE4-9C87-A6AC3CAE0A9A}" type="sibTrans" cxnId="{E17F1419-DB14-4AA6-986E-AAC1F4F35B09}">
      <dgm:prSet/>
      <dgm:spPr/>
      <dgm:t>
        <a:bodyPr/>
        <a:lstStyle/>
        <a:p>
          <a:endParaRPr lang="de-DE"/>
        </a:p>
      </dgm:t>
    </dgm:pt>
    <dgm:pt modelId="{7A27E483-887F-46AC-B2EC-D760DA4E4F61}">
      <dgm:prSet phldrT="[Text]" custT="1"/>
      <dgm:spPr/>
      <dgm:t>
        <a:bodyPr lIns="0" tIns="36000" rIns="0" bIns="36000"/>
        <a:lstStyle/>
        <a:p>
          <a:endParaRPr lang="de-DE" sz="1600" dirty="0"/>
        </a:p>
      </dgm:t>
    </dgm:pt>
    <dgm:pt modelId="{7285273E-1597-457B-B534-E99A8C5BDA62}" type="parTrans" cxnId="{874A7DB1-EAED-48ED-9B63-F7780E19B803}">
      <dgm:prSet/>
      <dgm:spPr/>
      <dgm:t>
        <a:bodyPr/>
        <a:lstStyle/>
        <a:p>
          <a:endParaRPr lang="de-DE"/>
        </a:p>
      </dgm:t>
    </dgm:pt>
    <dgm:pt modelId="{4272A2A0-FF5E-47B5-96A0-85D80BC017AF}" type="sibTrans" cxnId="{874A7DB1-EAED-48ED-9B63-F7780E19B803}">
      <dgm:prSet/>
      <dgm:spPr/>
      <dgm:t>
        <a:bodyPr/>
        <a:lstStyle/>
        <a:p>
          <a:endParaRPr lang="de-DE"/>
        </a:p>
      </dgm:t>
    </dgm:pt>
    <dgm:pt modelId="{A3ACF72E-8044-4040-A569-5022C7874F0B}">
      <dgm:prSet phldrT="[Text]" custT="1"/>
      <dgm:spPr/>
      <dgm:t>
        <a:bodyPr/>
        <a:lstStyle/>
        <a:p>
          <a:r>
            <a:rPr lang="de-DE" sz="2800" b="1" dirty="0"/>
            <a:t>Mensch und Umwelt</a:t>
          </a:r>
        </a:p>
      </dgm:t>
    </dgm:pt>
    <dgm:pt modelId="{5DF6B222-4A41-48B8-AE82-BF8A588E697A}" type="parTrans" cxnId="{6FC64EBE-8B90-4773-9D0A-25EC9A14ABD8}">
      <dgm:prSet/>
      <dgm:spPr/>
      <dgm:t>
        <a:bodyPr/>
        <a:lstStyle/>
        <a:p>
          <a:endParaRPr lang="de-DE"/>
        </a:p>
      </dgm:t>
    </dgm:pt>
    <dgm:pt modelId="{38CAA9DD-13C3-4600-906E-1F38112CA775}" type="sibTrans" cxnId="{6FC64EBE-8B90-4773-9D0A-25EC9A14ABD8}">
      <dgm:prSet/>
      <dgm:spPr/>
      <dgm:t>
        <a:bodyPr/>
        <a:lstStyle/>
        <a:p>
          <a:endParaRPr lang="de-DE"/>
        </a:p>
      </dgm:t>
    </dgm:pt>
    <dgm:pt modelId="{E99B62CF-7476-4DD1-BBCC-7746074BE35A}">
      <dgm:prSet phldrT="[Text]" custT="1"/>
      <dgm:spPr/>
      <dgm:t>
        <a:bodyPr lIns="0" tIns="36000" rIns="0" bIns="36000"/>
        <a:lstStyle/>
        <a:p>
          <a:endParaRPr lang="de-DE" sz="1800" dirty="0"/>
        </a:p>
      </dgm:t>
    </dgm:pt>
    <dgm:pt modelId="{18DB8546-8A59-4016-966D-3896E7A85678}" type="parTrans" cxnId="{F688E112-EB6B-4755-A97A-CC624311C1EF}">
      <dgm:prSet/>
      <dgm:spPr/>
      <dgm:t>
        <a:bodyPr/>
        <a:lstStyle/>
        <a:p>
          <a:endParaRPr lang="de-DE"/>
        </a:p>
      </dgm:t>
    </dgm:pt>
    <dgm:pt modelId="{81300DC7-592F-4AC7-9384-74A871B94C42}" type="sibTrans" cxnId="{F688E112-EB6B-4755-A97A-CC624311C1EF}">
      <dgm:prSet/>
      <dgm:spPr/>
      <dgm:t>
        <a:bodyPr/>
        <a:lstStyle/>
        <a:p>
          <a:endParaRPr lang="de-DE"/>
        </a:p>
      </dgm:t>
    </dgm:pt>
    <dgm:pt modelId="{AD586B4F-CE9A-4758-9C36-4EAE9DB5022E}">
      <dgm:prSet phldrT="[Text]" custT="1"/>
      <dgm:spPr/>
      <dgm:t>
        <a:bodyPr/>
        <a:lstStyle/>
        <a:p>
          <a:r>
            <a:rPr lang="de-DE" sz="1400" dirty="0"/>
            <a:t>Jahrgangsstufe 6 </a:t>
          </a:r>
        </a:p>
      </dgm:t>
    </dgm:pt>
    <dgm:pt modelId="{1923D891-AAE2-4343-9AC0-631C6D47BEB6}" type="parTrans" cxnId="{7198FFA9-60FD-4336-80A8-5392FE5FFCF9}">
      <dgm:prSet/>
      <dgm:spPr/>
      <dgm:t>
        <a:bodyPr/>
        <a:lstStyle/>
        <a:p>
          <a:endParaRPr lang="de-DE"/>
        </a:p>
      </dgm:t>
    </dgm:pt>
    <dgm:pt modelId="{0A439BCF-7364-4355-8886-F7667D8A3272}" type="sibTrans" cxnId="{7198FFA9-60FD-4336-80A8-5392FE5FFCF9}">
      <dgm:prSet/>
      <dgm:spPr/>
      <dgm:t>
        <a:bodyPr/>
        <a:lstStyle/>
        <a:p>
          <a:endParaRPr lang="de-DE"/>
        </a:p>
      </dgm:t>
    </dgm:pt>
    <dgm:pt modelId="{C1FA38A4-83CC-4F4D-8C8F-CF192289235E}" type="pres">
      <dgm:prSet presAssocID="{834C3D89-BE9D-400A-B136-2DF6ED8656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E73CE6F-AB1E-4761-93F1-75364194F429}" type="pres">
      <dgm:prSet presAssocID="{54B93F7F-1AE6-42C8-B959-A072C476E655}" presName="composite" presStyleCnt="0"/>
      <dgm:spPr/>
    </dgm:pt>
    <dgm:pt modelId="{C36A21A3-604E-4679-A3FE-A85250548FD9}" type="pres">
      <dgm:prSet presAssocID="{54B93F7F-1AE6-42C8-B959-A072C476E65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314227-CC54-49DC-81CC-92D901DF9C75}" type="pres">
      <dgm:prSet presAssocID="{54B93F7F-1AE6-42C8-B959-A072C476E65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A4C33F-8116-4CBA-9763-596767B29EF8}" type="pres">
      <dgm:prSet presAssocID="{54B93F7F-1AE6-42C8-B959-A072C476E655}" presName="BalanceSpacing" presStyleCnt="0"/>
      <dgm:spPr/>
    </dgm:pt>
    <dgm:pt modelId="{63096AED-8B53-4650-8217-DA81A28B63E6}" type="pres">
      <dgm:prSet presAssocID="{54B93F7F-1AE6-42C8-B959-A072C476E655}" presName="BalanceSpacing1" presStyleCnt="0"/>
      <dgm:spPr/>
    </dgm:pt>
    <dgm:pt modelId="{E65477E4-C676-4ED2-81A4-44968FA64603}" type="pres">
      <dgm:prSet presAssocID="{460A6EAF-1C92-4D1D-A0D6-3882CE22CC66}" presName="Accent1Text" presStyleLbl="node1" presStyleIdx="1" presStyleCnt="6"/>
      <dgm:spPr/>
      <dgm:t>
        <a:bodyPr/>
        <a:lstStyle/>
        <a:p>
          <a:endParaRPr lang="de-DE"/>
        </a:p>
      </dgm:t>
    </dgm:pt>
    <dgm:pt modelId="{F6E782EE-2C01-41F5-AE9D-08E27FCC2CBD}" type="pres">
      <dgm:prSet presAssocID="{460A6EAF-1C92-4D1D-A0D6-3882CE22CC66}" presName="spaceBetweenRectangles" presStyleCnt="0"/>
      <dgm:spPr/>
    </dgm:pt>
    <dgm:pt modelId="{3375A568-9683-4A2A-8D4D-B04D74280191}" type="pres">
      <dgm:prSet presAssocID="{7A27E483-887F-46AC-B2EC-D760DA4E4F61}" presName="composite" presStyleCnt="0"/>
      <dgm:spPr/>
    </dgm:pt>
    <dgm:pt modelId="{42DDD9F9-166D-485F-BC37-1EB0CA4B924B}" type="pres">
      <dgm:prSet presAssocID="{7A27E483-887F-46AC-B2EC-D760DA4E4F6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E973DC-E500-4035-A868-0A3575281E7C}" type="pres">
      <dgm:prSet presAssocID="{7A27E483-887F-46AC-B2EC-D760DA4E4F6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D6BACD-88C6-4B85-B7AC-AEC6F29A0080}" type="pres">
      <dgm:prSet presAssocID="{7A27E483-887F-46AC-B2EC-D760DA4E4F61}" presName="BalanceSpacing" presStyleCnt="0"/>
      <dgm:spPr/>
    </dgm:pt>
    <dgm:pt modelId="{52616986-9E74-4FA9-8571-630F2AB853DE}" type="pres">
      <dgm:prSet presAssocID="{7A27E483-887F-46AC-B2EC-D760DA4E4F61}" presName="BalanceSpacing1" presStyleCnt="0"/>
      <dgm:spPr/>
    </dgm:pt>
    <dgm:pt modelId="{32C4823A-2A31-4AD5-BBE7-589B2293AC49}" type="pres">
      <dgm:prSet presAssocID="{4272A2A0-FF5E-47B5-96A0-85D80BC017AF}" presName="Accent1Text" presStyleLbl="node1" presStyleIdx="3" presStyleCnt="6"/>
      <dgm:spPr/>
      <dgm:t>
        <a:bodyPr/>
        <a:lstStyle/>
        <a:p>
          <a:endParaRPr lang="de-DE"/>
        </a:p>
      </dgm:t>
    </dgm:pt>
    <dgm:pt modelId="{C0219D2C-BDD4-4B20-B6CB-C54041127AA8}" type="pres">
      <dgm:prSet presAssocID="{4272A2A0-FF5E-47B5-96A0-85D80BC017AF}" presName="spaceBetweenRectangles" presStyleCnt="0"/>
      <dgm:spPr/>
    </dgm:pt>
    <dgm:pt modelId="{E1067CD7-D1F0-4B23-88D9-83C6DC5F0B4C}" type="pres">
      <dgm:prSet presAssocID="{E99B62CF-7476-4DD1-BBCC-7746074BE35A}" presName="composite" presStyleCnt="0"/>
      <dgm:spPr/>
    </dgm:pt>
    <dgm:pt modelId="{B7131B0C-5481-4383-8C1D-614B9812E920}" type="pres">
      <dgm:prSet presAssocID="{E99B62CF-7476-4DD1-BBCC-7746074BE35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7C7FD-BDCB-486F-AC46-1DF6F2E7CB06}" type="pres">
      <dgm:prSet presAssocID="{E99B62CF-7476-4DD1-BBCC-7746074BE35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8564B7-46E6-45D3-B08D-07E20965DDF1}" type="pres">
      <dgm:prSet presAssocID="{E99B62CF-7476-4DD1-BBCC-7746074BE35A}" presName="BalanceSpacing" presStyleCnt="0"/>
      <dgm:spPr/>
    </dgm:pt>
    <dgm:pt modelId="{FC46F972-6F67-4793-84B0-9524CC12432C}" type="pres">
      <dgm:prSet presAssocID="{E99B62CF-7476-4DD1-BBCC-7746074BE35A}" presName="BalanceSpacing1" presStyleCnt="0"/>
      <dgm:spPr/>
    </dgm:pt>
    <dgm:pt modelId="{ED195397-55AB-4C4B-B585-FE22CEE66AB8}" type="pres">
      <dgm:prSet presAssocID="{81300DC7-592F-4AC7-9384-74A871B94C42}" presName="Accent1Text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74A7DB1-EAED-48ED-9B63-F7780E19B803}" srcId="{834C3D89-BE9D-400A-B136-2DF6ED86562D}" destId="{7A27E483-887F-46AC-B2EC-D760DA4E4F61}" srcOrd="1" destOrd="0" parTransId="{7285273E-1597-457B-B534-E99A8C5BDA62}" sibTransId="{4272A2A0-FF5E-47B5-96A0-85D80BC017AF}"/>
    <dgm:cxn modelId="{4206646E-1BEC-45D9-BD87-DBB33A2E9DE2}" type="presOf" srcId="{81300DC7-592F-4AC7-9384-74A871B94C42}" destId="{ED195397-55AB-4C4B-B585-FE22CEE66AB8}" srcOrd="0" destOrd="0" presId="urn:microsoft.com/office/officeart/2008/layout/AlternatingHexagons"/>
    <dgm:cxn modelId="{7198FFA9-60FD-4336-80A8-5392FE5FFCF9}" srcId="{E99B62CF-7476-4DD1-BBCC-7746074BE35A}" destId="{AD586B4F-CE9A-4758-9C36-4EAE9DB5022E}" srcOrd="0" destOrd="0" parTransId="{1923D891-AAE2-4343-9AC0-631C6D47BEB6}" sibTransId="{0A439BCF-7364-4355-8886-F7667D8A3272}"/>
    <dgm:cxn modelId="{D7E0B92B-1504-41CE-A428-64BC1C172F59}" type="presOf" srcId="{460A6EAF-1C92-4D1D-A0D6-3882CE22CC66}" destId="{E65477E4-C676-4ED2-81A4-44968FA64603}" srcOrd="0" destOrd="0" presId="urn:microsoft.com/office/officeart/2008/layout/AlternatingHexagons"/>
    <dgm:cxn modelId="{EABA3D90-4C25-4851-86BE-6D91BF5867A0}" type="presOf" srcId="{06161033-10DB-48E8-B10D-3BC8FE480B7F}" destId="{35314227-CC54-49DC-81CC-92D901DF9C75}" srcOrd="0" destOrd="0" presId="urn:microsoft.com/office/officeart/2008/layout/AlternatingHexagons"/>
    <dgm:cxn modelId="{ED9B4A15-4B84-4F6B-9450-E5D69EA4A169}" type="presOf" srcId="{AD586B4F-CE9A-4758-9C36-4EAE9DB5022E}" destId="{F1F7C7FD-BDCB-486F-AC46-1DF6F2E7CB06}" srcOrd="0" destOrd="0" presId="urn:microsoft.com/office/officeart/2008/layout/AlternatingHexagons"/>
    <dgm:cxn modelId="{4D72A170-B02F-402C-9060-B48B38595F4F}" type="presOf" srcId="{54B93F7F-1AE6-42C8-B959-A072C476E655}" destId="{C36A21A3-604E-4679-A3FE-A85250548FD9}" srcOrd="0" destOrd="0" presId="urn:microsoft.com/office/officeart/2008/layout/AlternatingHexagons"/>
    <dgm:cxn modelId="{FC3D71A9-717E-4D7B-B9C5-B9FD7FEBA17E}" type="presOf" srcId="{834C3D89-BE9D-400A-B136-2DF6ED86562D}" destId="{C1FA38A4-83CC-4F4D-8C8F-CF192289235E}" srcOrd="0" destOrd="0" presId="urn:microsoft.com/office/officeart/2008/layout/AlternatingHexagons"/>
    <dgm:cxn modelId="{9EAAA3C9-5713-449D-9DA7-2C2ABCA10A3E}" type="presOf" srcId="{7A27E483-887F-46AC-B2EC-D760DA4E4F61}" destId="{42DDD9F9-166D-485F-BC37-1EB0CA4B924B}" srcOrd="0" destOrd="0" presId="urn:microsoft.com/office/officeart/2008/layout/AlternatingHexagons"/>
    <dgm:cxn modelId="{6FC64EBE-8B90-4773-9D0A-25EC9A14ABD8}" srcId="{7A27E483-887F-46AC-B2EC-D760DA4E4F61}" destId="{A3ACF72E-8044-4040-A569-5022C7874F0B}" srcOrd="0" destOrd="0" parTransId="{5DF6B222-4A41-48B8-AE82-BF8A588E697A}" sibTransId="{38CAA9DD-13C3-4600-906E-1F38112CA775}"/>
    <dgm:cxn modelId="{E17F1419-DB14-4AA6-986E-AAC1F4F35B09}" srcId="{54B93F7F-1AE6-42C8-B959-A072C476E655}" destId="{06161033-10DB-48E8-B10D-3BC8FE480B7F}" srcOrd="0" destOrd="0" parTransId="{359612C6-6906-4D27-A426-D1BBDBF96179}" sibTransId="{56E50ACF-1923-4FE4-9C87-A6AC3CAE0A9A}"/>
    <dgm:cxn modelId="{AE265F2B-0D74-4646-AB93-450955A54706}" type="presOf" srcId="{4272A2A0-FF5E-47B5-96A0-85D80BC017AF}" destId="{32C4823A-2A31-4AD5-BBE7-589B2293AC49}" srcOrd="0" destOrd="0" presId="urn:microsoft.com/office/officeart/2008/layout/AlternatingHexagons"/>
    <dgm:cxn modelId="{128CF494-B1B2-4873-B1FE-7F6E1CC525FE}" type="presOf" srcId="{A3ACF72E-8044-4040-A569-5022C7874F0B}" destId="{67E973DC-E500-4035-A868-0A3575281E7C}" srcOrd="0" destOrd="0" presId="urn:microsoft.com/office/officeart/2008/layout/AlternatingHexagons"/>
    <dgm:cxn modelId="{F688E112-EB6B-4755-A97A-CC624311C1EF}" srcId="{834C3D89-BE9D-400A-B136-2DF6ED86562D}" destId="{E99B62CF-7476-4DD1-BBCC-7746074BE35A}" srcOrd="2" destOrd="0" parTransId="{18DB8546-8A59-4016-966D-3896E7A85678}" sibTransId="{81300DC7-592F-4AC7-9384-74A871B94C42}"/>
    <dgm:cxn modelId="{CBD36116-6969-4AB2-B5B2-AFA7AE4D7C36}" srcId="{834C3D89-BE9D-400A-B136-2DF6ED86562D}" destId="{54B93F7F-1AE6-42C8-B959-A072C476E655}" srcOrd="0" destOrd="0" parTransId="{E2A91173-69AF-4CB1-8B97-B8A9928FC35D}" sibTransId="{460A6EAF-1C92-4D1D-A0D6-3882CE22CC66}"/>
    <dgm:cxn modelId="{3B06160F-FE8F-4626-9A5B-E11BF6EAE77D}" type="presOf" srcId="{E99B62CF-7476-4DD1-BBCC-7746074BE35A}" destId="{B7131B0C-5481-4383-8C1D-614B9812E920}" srcOrd="0" destOrd="0" presId="urn:microsoft.com/office/officeart/2008/layout/AlternatingHexagons"/>
    <dgm:cxn modelId="{93F75F8A-849B-4803-BD51-8636B8736780}" type="presParOf" srcId="{C1FA38A4-83CC-4F4D-8C8F-CF192289235E}" destId="{5E73CE6F-AB1E-4761-93F1-75364194F429}" srcOrd="0" destOrd="0" presId="urn:microsoft.com/office/officeart/2008/layout/AlternatingHexagons"/>
    <dgm:cxn modelId="{B1489823-6AC2-4FBD-AD2B-88AEE0236473}" type="presParOf" srcId="{5E73CE6F-AB1E-4761-93F1-75364194F429}" destId="{C36A21A3-604E-4679-A3FE-A85250548FD9}" srcOrd="0" destOrd="0" presId="urn:microsoft.com/office/officeart/2008/layout/AlternatingHexagons"/>
    <dgm:cxn modelId="{11296102-77C9-445E-89F8-D4C315C4C2F7}" type="presParOf" srcId="{5E73CE6F-AB1E-4761-93F1-75364194F429}" destId="{35314227-CC54-49DC-81CC-92D901DF9C75}" srcOrd="1" destOrd="0" presId="urn:microsoft.com/office/officeart/2008/layout/AlternatingHexagons"/>
    <dgm:cxn modelId="{E8DA8A9F-28E8-422C-91F1-6790F053B10D}" type="presParOf" srcId="{5E73CE6F-AB1E-4761-93F1-75364194F429}" destId="{29A4C33F-8116-4CBA-9763-596767B29EF8}" srcOrd="2" destOrd="0" presId="urn:microsoft.com/office/officeart/2008/layout/AlternatingHexagons"/>
    <dgm:cxn modelId="{CDAF544D-B369-4AA2-8DD1-CC41D9DE73CB}" type="presParOf" srcId="{5E73CE6F-AB1E-4761-93F1-75364194F429}" destId="{63096AED-8B53-4650-8217-DA81A28B63E6}" srcOrd="3" destOrd="0" presId="urn:microsoft.com/office/officeart/2008/layout/AlternatingHexagons"/>
    <dgm:cxn modelId="{147C3EEB-70FF-4839-83EA-1135E421E1DA}" type="presParOf" srcId="{5E73CE6F-AB1E-4761-93F1-75364194F429}" destId="{E65477E4-C676-4ED2-81A4-44968FA64603}" srcOrd="4" destOrd="0" presId="urn:microsoft.com/office/officeart/2008/layout/AlternatingHexagons"/>
    <dgm:cxn modelId="{D1EE59DD-7174-47F3-B1D9-5B4DA4A42FE5}" type="presParOf" srcId="{C1FA38A4-83CC-4F4D-8C8F-CF192289235E}" destId="{F6E782EE-2C01-41F5-AE9D-08E27FCC2CBD}" srcOrd="1" destOrd="0" presId="urn:microsoft.com/office/officeart/2008/layout/AlternatingHexagons"/>
    <dgm:cxn modelId="{70A2A53E-1B75-4AE0-99F9-CB79CF9151C9}" type="presParOf" srcId="{C1FA38A4-83CC-4F4D-8C8F-CF192289235E}" destId="{3375A568-9683-4A2A-8D4D-B04D74280191}" srcOrd="2" destOrd="0" presId="urn:microsoft.com/office/officeart/2008/layout/AlternatingHexagons"/>
    <dgm:cxn modelId="{B1AA24A6-B1A1-44ED-9AD3-B5BFBAD485D8}" type="presParOf" srcId="{3375A568-9683-4A2A-8D4D-B04D74280191}" destId="{42DDD9F9-166D-485F-BC37-1EB0CA4B924B}" srcOrd="0" destOrd="0" presId="urn:microsoft.com/office/officeart/2008/layout/AlternatingHexagons"/>
    <dgm:cxn modelId="{F51ED3DB-B2D2-421E-8090-62835013ADB5}" type="presParOf" srcId="{3375A568-9683-4A2A-8D4D-B04D74280191}" destId="{67E973DC-E500-4035-A868-0A3575281E7C}" srcOrd="1" destOrd="0" presId="urn:microsoft.com/office/officeart/2008/layout/AlternatingHexagons"/>
    <dgm:cxn modelId="{BBF674AE-EF20-483F-8F8D-92A3772E4DB7}" type="presParOf" srcId="{3375A568-9683-4A2A-8D4D-B04D74280191}" destId="{1BD6BACD-88C6-4B85-B7AC-AEC6F29A0080}" srcOrd="2" destOrd="0" presId="urn:microsoft.com/office/officeart/2008/layout/AlternatingHexagons"/>
    <dgm:cxn modelId="{A32EFE01-CA18-4126-AB37-3CA0507D02A6}" type="presParOf" srcId="{3375A568-9683-4A2A-8D4D-B04D74280191}" destId="{52616986-9E74-4FA9-8571-630F2AB853DE}" srcOrd="3" destOrd="0" presId="urn:microsoft.com/office/officeart/2008/layout/AlternatingHexagons"/>
    <dgm:cxn modelId="{3FB5552A-DFD4-44A6-8281-0C093311DA61}" type="presParOf" srcId="{3375A568-9683-4A2A-8D4D-B04D74280191}" destId="{32C4823A-2A31-4AD5-BBE7-589B2293AC49}" srcOrd="4" destOrd="0" presId="urn:microsoft.com/office/officeart/2008/layout/AlternatingHexagons"/>
    <dgm:cxn modelId="{73A44AD6-4052-4655-81F9-E209F6A913EB}" type="presParOf" srcId="{C1FA38A4-83CC-4F4D-8C8F-CF192289235E}" destId="{C0219D2C-BDD4-4B20-B6CB-C54041127AA8}" srcOrd="3" destOrd="0" presId="urn:microsoft.com/office/officeart/2008/layout/AlternatingHexagons"/>
    <dgm:cxn modelId="{A80AD882-F4A6-4DA4-B546-972CE88327D0}" type="presParOf" srcId="{C1FA38A4-83CC-4F4D-8C8F-CF192289235E}" destId="{E1067CD7-D1F0-4B23-88D9-83C6DC5F0B4C}" srcOrd="4" destOrd="0" presId="urn:microsoft.com/office/officeart/2008/layout/AlternatingHexagons"/>
    <dgm:cxn modelId="{FC330715-B8EB-4E2F-8A74-FA261EEA87CD}" type="presParOf" srcId="{E1067CD7-D1F0-4B23-88D9-83C6DC5F0B4C}" destId="{B7131B0C-5481-4383-8C1D-614B9812E920}" srcOrd="0" destOrd="0" presId="urn:microsoft.com/office/officeart/2008/layout/AlternatingHexagons"/>
    <dgm:cxn modelId="{F2824C47-C908-4B1B-A672-5F232086F573}" type="presParOf" srcId="{E1067CD7-D1F0-4B23-88D9-83C6DC5F0B4C}" destId="{F1F7C7FD-BDCB-486F-AC46-1DF6F2E7CB06}" srcOrd="1" destOrd="0" presId="urn:microsoft.com/office/officeart/2008/layout/AlternatingHexagons"/>
    <dgm:cxn modelId="{88DA12CD-8B88-4E34-9720-0351D69AB65A}" type="presParOf" srcId="{E1067CD7-D1F0-4B23-88D9-83C6DC5F0B4C}" destId="{BC8564B7-46E6-45D3-B08D-07E20965DDF1}" srcOrd="2" destOrd="0" presId="urn:microsoft.com/office/officeart/2008/layout/AlternatingHexagons"/>
    <dgm:cxn modelId="{A57F91FA-7653-4A4E-8EF1-78CABB7EBED1}" type="presParOf" srcId="{E1067CD7-D1F0-4B23-88D9-83C6DC5F0B4C}" destId="{FC46F972-6F67-4793-84B0-9524CC12432C}" srcOrd="3" destOrd="0" presId="urn:microsoft.com/office/officeart/2008/layout/AlternatingHexagons"/>
    <dgm:cxn modelId="{17CB26B7-6B82-4F42-90AC-C0C7765ABF01}" type="presParOf" srcId="{E1067CD7-D1F0-4B23-88D9-83C6DC5F0B4C}" destId="{ED195397-55AB-4C4B-B585-FE22CEE66A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4C3D89-BE9D-400A-B136-2DF6ED8656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54B93F7F-1AE6-42C8-B959-A072C476E655}">
      <dgm:prSet phldrT="[Text]" custT="1"/>
      <dgm:spPr/>
      <dgm:t>
        <a:bodyPr/>
        <a:lstStyle/>
        <a:p>
          <a:endParaRPr lang="de-DE" sz="1600" dirty="0"/>
        </a:p>
      </dgm:t>
    </dgm:pt>
    <dgm:pt modelId="{E2A91173-69AF-4CB1-8B97-B8A9928FC35D}" type="parTrans" cxnId="{CBD36116-6969-4AB2-B5B2-AFA7AE4D7C36}">
      <dgm:prSet/>
      <dgm:spPr/>
      <dgm:t>
        <a:bodyPr/>
        <a:lstStyle/>
        <a:p>
          <a:endParaRPr lang="de-DE"/>
        </a:p>
      </dgm:t>
    </dgm:pt>
    <dgm:pt modelId="{460A6EAF-1C92-4D1D-A0D6-3882CE22CC66}" type="sibTrans" cxnId="{CBD36116-6969-4AB2-B5B2-AFA7AE4D7C36}">
      <dgm:prSet/>
      <dgm:spPr/>
      <dgm:t>
        <a:bodyPr/>
        <a:lstStyle/>
        <a:p>
          <a:endParaRPr lang="de-DE"/>
        </a:p>
      </dgm:t>
    </dgm:pt>
    <dgm:pt modelId="{06161033-10DB-48E8-B10D-3BC8FE480B7F}">
      <dgm:prSet phldrT="[Text]" custT="1"/>
      <dgm:spPr/>
      <dgm:t>
        <a:bodyPr/>
        <a:lstStyle/>
        <a:p>
          <a:r>
            <a:rPr lang="de-DE" sz="1600" dirty="0"/>
            <a:t>Lehrplaninhalte </a:t>
          </a:r>
        </a:p>
      </dgm:t>
    </dgm:pt>
    <dgm:pt modelId="{359612C6-6906-4D27-A426-D1BBDBF96179}" type="parTrans" cxnId="{E17F1419-DB14-4AA6-986E-AAC1F4F35B09}">
      <dgm:prSet/>
      <dgm:spPr/>
      <dgm:t>
        <a:bodyPr/>
        <a:lstStyle/>
        <a:p>
          <a:endParaRPr lang="de-DE"/>
        </a:p>
      </dgm:t>
    </dgm:pt>
    <dgm:pt modelId="{56E50ACF-1923-4FE4-9C87-A6AC3CAE0A9A}" type="sibTrans" cxnId="{E17F1419-DB14-4AA6-986E-AAC1F4F35B09}">
      <dgm:prSet/>
      <dgm:spPr/>
      <dgm:t>
        <a:bodyPr/>
        <a:lstStyle/>
        <a:p>
          <a:endParaRPr lang="de-DE"/>
        </a:p>
      </dgm:t>
    </dgm:pt>
    <dgm:pt modelId="{7A27E483-887F-46AC-B2EC-D760DA4E4F61}">
      <dgm:prSet phldrT="[Text]" custT="1"/>
      <dgm:spPr/>
      <dgm:t>
        <a:bodyPr lIns="0" tIns="36000" rIns="0" bIns="36000"/>
        <a:lstStyle/>
        <a:p>
          <a:endParaRPr lang="de-DE" sz="1600" dirty="0"/>
        </a:p>
      </dgm:t>
    </dgm:pt>
    <dgm:pt modelId="{7285273E-1597-457B-B534-E99A8C5BDA62}" type="parTrans" cxnId="{874A7DB1-EAED-48ED-9B63-F7780E19B803}">
      <dgm:prSet/>
      <dgm:spPr/>
      <dgm:t>
        <a:bodyPr/>
        <a:lstStyle/>
        <a:p>
          <a:endParaRPr lang="de-DE"/>
        </a:p>
      </dgm:t>
    </dgm:pt>
    <dgm:pt modelId="{4272A2A0-FF5E-47B5-96A0-85D80BC017AF}" type="sibTrans" cxnId="{874A7DB1-EAED-48ED-9B63-F7780E19B803}">
      <dgm:prSet/>
      <dgm:spPr/>
      <dgm:t>
        <a:bodyPr/>
        <a:lstStyle/>
        <a:p>
          <a:endParaRPr lang="de-DE"/>
        </a:p>
      </dgm:t>
    </dgm:pt>
    <dgm:pt modelId="{A3ACF72E-8044-4040-A569-5022C7874F0B}">
      <dgm:prSet phldrT="[Text]" custT="1"/>
      <dgm:spPr/>
      <dgm:t>
        <a:bodyPr/>
        <a:lstStyle/>
        <a:p>
          <a:r>
            <a:rPr lang="de-DE" sz="2800" b="1" dirty="0"/>
            <a:t>Mensch und Umwelt</a:t>
          </a:r>
        </a:p>
      </dgm:t>
    </dgm:pt>
    <dgm:pt modelId="{5DF6B222-4A41-48B8-AE82-BF8A588E697A}" type="parTrans" cxnId="{6FC64EBE-8B90-4773-9D0A-25EC9A14ABD8}">
      <dgm:prSet/>
      <dgm:spPr/>
      <dgm:t>
        <a:bodyPr/>
        <a:lstStyle/>
        <a:p>
          <a:endParaRPr lang="de-DE"/>
        </a:p>
      </dgm:t>
    </dgm:pt>
    <dgm:pt modelId="{38CAA9DD-13C3-4600-906E-1F38112CA775}" type="sibTrans" cxnId="{6FC64EBE-8B90-4773-9D0A-25EC9A14ABD8}">
      <dgm:prSet/>
      <dgm:spPr/>
      <dgm:t>
        <a:bodyPr/>
        <a:lstStyle/>
        <a:p>
          <a:endParaRPr lang="de-DE"/>
        </a:p>
      </dgm:t>
    </dgm:pt>
    <dgm:pt modelId="{E99B62CF-7476-4DD1-BBCC-7746074BE35A}">
      <dgm:prSet phldrT="[Text]" custT="1"/>
      <dgm:spPr/>
      <dgm:t>
        <a:bodyPr lIns="0" tIns="36000" rIns="0" bIns="36000"/>
        <a:lstStyle/>
        <a:p>
          <a:endParaRPr lang="de-DE" sz="1800" dirty="0"/>
        </a:p>
      </dgm:t>
    </dgm:pt>
    <dgm:pt modelId="{18DB8546-8A59-4016-966D-3896E7A85678}" type="parTrans" cxnId="{F688E112-EB6B-4755-A97A-CC624311C1EF}">
      <dgm:prSet/>
      <dgm:spPr/>
      <dgm:t>
        <a:bodyPr/>
        <a:lstStyle/>
        <a:p>
          <a:endParaRPr lang="de-DE"/>
        </a:p>
      </dgm:t>
    </dgm:pt>
    <dgm:pt modelId="{81300DC7-592F-4AC7-9384-74A871B94C42}" type="sibTrans" cxnId="{F688E112-EB6B-4755-A97A-CC624311C1EF}">
      <dgm:prSet/>
      <dgm:spPr/>
      <dgm:t>
        <a:bodyPr/>
        <a:lstStyle/>
        <a:p>
          <a:endParaRPr lang="de-DE"/>
        </a:p>
      </dgm:t>
    </dgm:pt>
    <dgm:pt modelId="{AD586B4F-CE9A-4758-9C36-4EAE9DB5022E}">
      <dgm:prSet phldrT="[Text]" custT="1"/>
      <dgm:spPr/>
      <dgm:t>
        <a:bodyPr/>
        <a:lstStyle/>
        <a:p>
          <a:r>
            <a:rPr lang="de-DE" sz="1400" dirty="0"/>
            <a:t>Jahrgangsstufe 7 </a:t>
          </a:r>
        </a:p>
      </dgm:t>
    </dgm:pt>
    <dgm:pt modelId="{1923D891-AAE2-4343-9AC0-631C6D47BEB6}" type="parTrans" cxnId="{7198FFA9-60FD-4336-80A8-5392FE5FFCF9}">
      <dgm:prSet/>
      <dgm:spPr/>
      <dgm:t>
        <a:bodyPr/>
        <a:lstStyle/>
        <a:p>
          <a:endParaRPr lang="de-DE"/>
        </a:p>
      </dgm:t>
    </dgm:pt>
    <dgm:pt modelId="{0A439BCF-7364-4355-8886-F7667D8A3272}" type="sibTrans" cxnId="{7198FFA9-60FD-4336-80A8-5392FE5FFCF9}">
      <dgm:prSet/>
      <dgm:spPr/>
      <dgm:t>
        <a:bodyPr/>
        <a:lstStyle/>
        <a:p>
          <a:endParaRPr lang="de-DE"/>
        </a:p>
      </dgm:t>
    </dgm:pt>
    <dgm:pt modelId="{C1FA38A4-83CC-4F4D-8C8F-CF192289235E}" type="pres">
      <dgm:prSet presAssocID="{834C3D89-BE9D-400A-B136-2DF6ED8656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E73CE6F-AB1E-4761-93F1-75364194F429}" type="pres">
      <dgm:prSet presAssocID="{54B93F7F-1AE6-42C8-B959-A072C476E655}" presName="composite" presStyleCnt="0"/>
      <dgm:spPr/>
    </dgm:pt>
    <dgm:pt modelId="{C36A21A3-604E-4679-A3FE-A85250548FD9}" type="pres">
      <dgm:prSet presAssocID="{54B93F7F-1AE6-42C8-B959-A072C476E65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314227-CC54-49DC-81CC-92D901DF9C75}" type="pres">
      <dgm:prSet presAssocID="{54B93F7F-1AE6-42C8-B959-A072C476E65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A4C33F-8116-4CBA-9763-596767B29EF8}" type="pres">
      <dgm:prSet presAssocID="{54B93F7F-1AE6-42C8-B959-A072C476E655}" presName="BalanceSpacing" presStyleCnt="0"/>
      <dgm:spPr/>
    </dgm:pt>
    <dgm:pt modelId="{63096AED-8B53-4650-8217-DA81A28B63E6}" type="pres">
      <dgm:prSet presAssocID="{54B93F7F-1AE6-42C8-B959-A072C476E655}" presName="BalanceSpacing1" presStyleCnt="0"/>
      <dgm:spPr/>
    </dgm:pt>
    <dgm:pt modelId="{E65477E4-C676-4ED2-81A4-44968FA64603}" type="pres">
      <dgm:prSet presAssocID="{460A6EAF-1C92-4D1D-A0D6-3882CE22CC66}" presName="Accent1Text" presStyleLbl="node1" presStyleIdx="1" presStyleCnt="6"/>
      <dgm:spPr/>
      <dgm:t>
        <a:bodyPr/>
        <a:lstStyle/>
        <a:p>
          <a:endParaRPr lang="de-DE"/>
        </a:p>
      </dgm:t>
    </dgm:pt>
    <dgm:pt modelId="{F6E782EE-2C01-41F5-AE9D-08E27FCC2CBD}" type="pres">
      <dgm:prSet presAssocID="{460A6EAF-1C92-4D1D-A0D6-3882CE22CC66}" presName="spaceBetweenRectangles" presStyleCnt="0"/>
      <dgm:spPr/>
    </dgm:pt>
    <dgm:pt modelId="{3375A568-9683-4A2A-8D4D-B04D74280191}" type="pres">
      <dgm:prSet presAssocID="{7A27E483-887F-46AC-B2EC-D760DA4E4F61}" presName="composite" presStyleCnt="0"/>
      <dgm:spPr/>
    </dgm:pt>
    <dgm:pt modelId="{42DDD9F9-166D-485F-BC37-1EB0CA4B924B}" type="pres">
      <dgm:prSet presAssocID="{7A27E483-887F-46AC-B2EC-D760DA4E4F6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E973DC-E500-4035-A868-0A3575281E7C}" type="pres">
      <dgm:prSet presAssocID="{7A27E483-887F-46AC-B2EC-D760DA4E4F6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D6BACD-88C6-4B85-B7AC-AEC6F29A0080}" type="pres">
      <dgm:prSet presAssocID="{7A27E483-887F-46AC-B2EC-D760DA4E4F61}" presName="BalanceSpacing" presStyleCnt="0"/>
      <dgm:spPr/>
    </dgm:pt>
    <dgm:pt modelId="{52616986-9E74-4FA9-8571-630F2AB853DE}" type="pres">
      <dgm:prSet presAssocID="{7A27E483-887F-46AC-B2EC-D760DA4E4F61}" presName="BalanceSpacing1" presStyleCnt="0"/>
      <dgm:spPr/>
    </dgm:pt>
    <dgm:pt modelId="{32C4823A-2A31-4AD5-BBE7-589B2293AC49}" type="pres">
      <dgm:prSet presAssocID="{4272A2A0-FF5E-47B5-96A0-85D80BC017AF}" presName="Accent1Text" presStyleLbl="node1" presStyleIdx="3" presStyleCnt="6"/>
      <dgm:spPr/>
      <dgm:t>
        <a:bodyPr/>
        <a:lstStyle/>
        <a:p>
          <a:endParaRPr lang="de-DE"/>
        </a:p>
      </dgm:t>
    </dgm:pt>
    <dgm:pt modelId="{C0219D2C-BDD4-4B20-B6CB-C54041127AA8}" type="pres">
      <dgm:prSet presAssocID="{4272A2A0-FF5E-47B5-96A0-85D80BC017AF}" presName="spaceBetweenRectangles" presStyleCnt="0"/>
      <dgm:spPr/>
    </dgm:pt>
    <dgm:pt modelId="{E1067CD7-D1F0-4B23-88D9-83C6DC5F0B4C}" type="pres">
      <dgm:prSet presAssocID="{E99B62CF-7476-4DD1-BBCC-7746074BE35A}" presName="composite" presStyleCnt="0"/>
      <dgm:spPr/>
    </dgm:pt>
    <dgm:pt modelId="{B7131B0C-5481-4383-8C1D-614B9812E920}" type="pres">
      <dgm:prSet presAssocID="{E99B62CF-7476-4DD1-BBCC-7746074BE35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7C7FD-BDCB-486F-AC46-1DF6F2E7CB06}" type="pres">
      <dgm:prSet presAssocID="{E99B62CF-7476-4DD1-BBCC-7746074BE35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8564B7-46E6-45D3-B08D-07E20965DDF1}" type="pres">
      <dgm:prSet presAssocID="{E99B62CF-7476-4DD1-BBCC-7746074BE35A}" presName="BalanceSpacing" presStyleCnt="0"/>
      <dgm:spPr/>
    </dgm:pt>
    <dgm:pt modelId="{FC46F972-6F67-4793-84B0-9524CC12432C}" type="pres">
      <dgm:prSet presAssocID="{E99B62CF-7476-4DD1-BBCC-7746074BE35A}" presName="BalanceSpacing1" presStyleCnt="0"/>
      <dgm:spPr/>
    </dgm:pt>
    <dgm:pt modelId="{ED195397-55AB-4C4B-B585-FE22CEE66AB8}" type="pres">
      <dgm:prSet presAssocID="{81300DC7-592F-4AC7-9384-74A871B94C42}" presName="Accent1Text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74A7DB1-EAED-48ED-9B63-F7780E19B803}" srcId="{834C3D89-BE9D-400A-B136-2DF6ED86562D}" destId="{7A27E483-887F-46AC-B2EC-D760DA4E4F61}" srcOrd="1" destOrd="0" parTransId="{7285273E-1597-457B-B534-E99A8C5BDA62}" sibTransId="{4272A2A0-FF5E-47B5-96A0-85D80BC017AF}"/>
    <dgm:cxn modelId="{4206646E-1BEC-45D9-BD87-DBB33A2E9DE2}" type="presOf" srcId="{81300DC7-592F-4AC7-9384-74A871B94C42}" destId="{ED195397-55AB-4C4B-B585-FE22CEE66AB8}" srcOrd="0" destOrd="0" presId="urn:microsoft.com/office/officeart/2008/layout/AlternatingHexagons"/>
    <dgm:cxn modelId="{7198FFA9-60FD-4336-80A8-5392FE5FFCF9}" srcId="{E99B62CF-7476-4DD1-BBCC-7746074BE35A}" destId="{AD586B4F-CE9A-4758-9C36-4EAE9DB5022E}" srcOrd="0" destOrd="0" parTransId="{1923D891-AAE2-4343-9AC0-631C6D47BEB6}" sibTransId="{0A439BCF-7364-4355-8886-F7667D8A3272}"/>
    <dgm:cxn modelId="{D7E0B92B-1504-41CE-A428-64BC1C172F59}" type="presOf" srcId="{460A6EAF-1C92-4D1D-A0D6-3882CE22CC66}" destId="{E65477E4-C676-4ED2-81A4-44968FA64603}" srcOrd="0" destOrd="0" presId="urn:microsoft.com/office/officeart/2008/layout/AlternatingHexagons"/>
    <dgm:cxn modelId="{EABA3D90-4C25-4851-86BE-6D91BF5867A0}" type="presOf" srcId="{06161033-10DB-48E8-B10D-3BC8FE480B7F}" destId="{35314227-CC54-49DC-81CC-92D901DF9C75}" srcOrd="0" destOrd="0" presId="urn:microsoft.com/office/officeart/2008/layout/AlternatingHexagons"/>
    <dgm:cxn modelId="{ED9B4A15-4B84-4F6B-9450-E5D69EA4A169}" type="presOf" srcId="{AD586B4F-CE9A-4758-9C36-4EAE9DB5022E}" destId="{F1F7C7FD-BDCB-486F-AC46-1DF6F2E7CB06}" srcOrd="0" destOrd="0" presId="urn:microsoft.com/office/officeart/2008/layout/AlternatingHexagons"/>
    <dgm:cxn modelId="{4D72A170-B02F-402C-9060-B48B38595F4F}" type="presOf" srcId="{54B93F7F-1AE6-42C8-B959-A072C476E655}" destId="{C36A21A3-604E-4679-A3FE-A85250548FD9}" srcOrd="0" destOrd="0" presId="urn:microsoft.com/office/officeart/2008/layout/AlternatingHexagons"/>
    <dgm:cxn modelId="{FC3D71A9-717E-4D7B-B9C5-B9FD7FEBA17E}" type="presOf" srcId="{834C3D89-BE9D-400A-B136-2DF6ED86562D}" destId="{C1FA38A4-83CC-4F4D-8C8F-CF192289235E}" srcOrd="0" destOrd="0" presId="urn:microsoft.com/office/officeart/2008/layout/AlternatingHexagons"/>
    <dgm:cxn modelId="{9EAAA3C9-5713-449D-9DA7-2C2ABCA10A3E}" type="presOf" srcId="{7A27E483-887F-46AC-B2EC-D760DA4E4F61}" destId="{42DDD9F9-166D-485F-BC37-1EB0CA4B924B}" srcOrd="0" destOrd="0" presId="urn:microsoft.com/office/officeart/2008/layout/AlternatingHexagons"/>
    <dgm:cxn modelId="{6FC64EBE-8B90-4773-9D0A-25EC9A14ABD8}" srcId="{7A27E483-887F-46AC-B2EC-D760DA4E4F61}" destId="{A3ACF72E-8044-4040-A569-5022C7874F0B}" srcOrd="0" destOrd="0" parTransId="{5DF6B222-4A41-48B8-AE82-BF8A588E697A}" sibTransId="{38CAA9DD-13C3-4600-906E-1F38112CA775}"/>
    <dgm:cxn modelId="{E17F1419-DB14-4AA6-986E-AAC1F4F35B09}" srcId="{54B93F7F-1AE6-42C8-B959-A072C476E655}" destId="{06161033-10DB-48E8-B10D-3BC8FE480B7F}" srcOrd="0" destOrd="0" parTransId="{359612C6-6906-4D27-A426-D1BBDBF96179}" sibTransId="{56E50ACF-1923-4FE4-9C87-A6AC3CAE0A9A}"/>
    <dgm:cxn modelId="{AE265F2B-0D74-4646-AB93-450955A54706}" type="presOf" srcId="{4272A2A0-FF5E-47B5-96A0-85D80BC017AF}" destId="{32C4823A-2A31-4AD5-BBE7-589B2293AC49}" srcOrd="0" destOrd="0" presId="urn:microsoft.com/office/officeart/2008/layout/AlternatingHexagons"/>
    <dgm:cxn modelId="{128CF494-B1B2-4873-B1FE-7F6E1CC525FE}" type="presOf" srcId="{A3ACF72E-8044-4040-A569-5022C7874F0B}" destId="{67E973DC-E500-4035-A868-0A3575281E7C}" srcOrd="0" destOrd="0" presId="urn:microsoft.com/office/officeart/2008/layout/AlternatingHexagons"/>
    <dgm:cxn modelId="{F688E112-EB6B-4755-A97A-CC624311C1EF}" srcId="{834C3D89-BE9D-400A-B136-2DF6ED86562D}" destId="{E99B62CF-7476-4DD1-BBCC-7746074BE35A}" srcOrd="2" destOrd="0" parTransId="{18DB8546-8A59-4016-966D-3896E7A85678}" sibTransId="{81300DC7-592F-4AC7-9384-74A871B94C42}"/>
    <dgm:cxn modelId="{CBD36116-6969-4AB2-B5B2-AFA7AE4D7C36}" srcId="{834C3D89-BE9D-400A-B136-2DF6ED86562D}" destId="{54B93F7F-1AE6-42C8-B959-A072C476E655}" srcOrd="0" destOrd="0" parTransId="{E2A91173-69AF-4CB1-8B97-B8A9928FC35D}" sibTransId="{460A6EAF-1C92-4D1D-A0D6-3882CE22CC66}"/>
    <dgm:cxn modelId="{3B06160F-FE8F-4626-9A5B-E11BF6EAE77D}" type="presOf" srcId="{E99B62CF-7476-4DD1-BBCC-7746074BE35A}" destId="{B7131B0C-5481-4383-8C1D-614B9812E920}" srcOrd="0" destOrd="0" presId="urn:microsoft.com/office/officeart/2008/layout/AlternatingHexagons"/>
    <dgm:cxn modelId="{93F75F8A-849B-4803-BD51-8636B8736780}" type="presParOf" srcId="{C1FA38A4-83CC-4F4D-8C8F-CF192289235E}" destId="{5E73CE6F-AB1E-4761-93F1-75364194F429}" srcOrd="0" destOrd="0" presId="urn:microsoft.com/office/officeart/2008/layout/AlternatingHexagons"/>
    <dgm:cxn modelId="{B1489823-6AC2-4FBD-AD2B-88AEE0236473}" type="presParOf" srcId="{5E73CE6F-AB1E-4761-93F1-75364194F429}" destId="{C36A21A3-604E-4679-A3FE-A85250548FD9}" srcOrd="0" destOrd="0" presId="urn:microsoft.com/office/officeart/2008/layout/AlternatingHexagons"/>
    <dgm:cxn modelId="{11296102-77C9-445E-89F8-D4C315C4C2F7}" type="presParOf" srcId="{5E73CE6F-AB1E-4761-93F1-75364194F429}" destId="{35314227-CC54-49DC-81CC-92D901DF9C75}" srcOrd="1" destOrd="0" presId="urn:microsoft.com/office/officeart/2008/layout/AlternatingHexagons"/>
    <dgm:cxn modelId="{E8DA8A9F-28E8-422C-91F1-6790F053B10D}" type="presParOf" srcId="{5E73CE6F-AB1E-4761-93F1-75364194F429}" destId="{29A4C33F-8116-4CBA-9763-596767B29EF8}" srcOrd="2" destOrd="0" presId="urn:microsoft.com/office/officeart/2008/layout/AlternatingHexagons"/>
    <dgm:cxn modelId="{CDAF544D-B369-4AA2-8DD1-CC41D9DE73CB}" type="presParOf" srcId="{5E73CE6F-AB1E-4761-93F1-75364194F429}" destId="{63096AED-8B53-4650-8217-DA81A28B63E6}" srcOrd="3" destOrd="0" presId="urn:microsoft.com/office/officeart/2008/layout/AlternatingHexagons"/>
    <dgm:cxn modelId="{147C3EEB-70FF-4839-83EA-1135E421E1DA}" type="presParOf" srcId="{5E73CE6F-AB1E-4761-93F1-75364194F429}" destId="{E65477E4-C676-4ED2-81A4-44968FA64603}" srcOrd="4" destOrd="0" presId="urn:microsoft.com/office/officeart/2008/layout/AlternatingHexagons"/>
    <dgm:cxn modelId="{D1EE59DD-7174-47F3-B1D9-5B4DA4A42FE5}" type="presParOf" srcId="{C1FA38A4-83CC-4F4D-8C8F-CF192289235E}" destId="{F6E782EE-2C01-41F5-AE9D-08E27FCC2CBD}" srcOrd="1" destOrd="0" presId="urn:microsoft.com/office/officeart/2008/layout/AlternatingHexagons"/>
    <dgm:cxn modelId="{70A2A53E-1B75-4AE0-99F9-CB79CF9151C9}" type="presParOf" srcId="{C1FA38A4-83CC-4F4D-8C8F-CF192289235E}" destId="{3375A568-9683-4A2A-8D4D-B04D74280191}" srcOrd="2" destOrd="0" presId="urn:microsoft.com/office/officeart/2008/layout/AlternatingHexagons"/>
    <dgm:cxn modelId="{B1AA24A6-B1A1-44ED-9AD3-B5BFBAD485D8}" type="presParOf" srcId="{3375A568-9683-4A2A-8D4D-B04D74280191}" destId="{42DDD9F9-166D-485F-BC37-1EB0CA4B924B}" srcOrd="0" destOrd="0" presId="urn:microsoft.com/office/officeart/2008/layout/AlternatingHexagons"/>
    <dgm:cxn modelId="{F51ED3DB-B2D2-421E-8090-62835013ADB5}" type="presParOf" srcId="{3375A568-9683-4A2A-8D4D-B04D74280191}" destId="{67E973DC-E500-4035-A868-0A3575281E7C}" srcOrd="1" destOrd="0" presId="urn:microsoft.com/office/officeart/2008/layout/AlternatingHexagons"/>
    <dgm:cxn modelId="{BBF674AE-EF20-483F-8F8D-92A3772E4DB7}" type="presParOf" srcId="{3375A568-9683-4A2A-8D4D-B04D74280191}" destId="{1BD6BACD-88C6-4B85-B7AC-AEC6F29A0080}" srcOrd="2" destOrd="0" presId="urn:microsoft.com/office/officeart/2008/layout/AlternatingHexagons"/>
    <dgm:cxn modelId="{A32EFE01-CA18-4126-AB37-3CA0507D02A6}" type="presParOf" srcId="{3375A568-9683-4A2A-8D4D-B04D74280191}" destId="{52616986-9E74-4FA9-8571-630F2AB853DE}" srcOrd="3" destOrd="0" presId="urn:microsoft.com/office/officeart/2008/layout/AlternatingHexagons"/>
    <dgm:cxn modelId="{3FB5552A-DFD4-44A6-8281-0C093311DA61}" type="presParOf" srcId="{3375A568-9683-4A2A-8D4D-B04D74280191}" destId="{32C4823A-2A31-4AD5-BBE7-589B2293AC49}" srcOrd="4" destOrd="0" presId="urn:microsoft.com/office/officeart/2008/layout/AlternatingHexagons"/>
    <dgm:cxn modelId="{73A44AD6-4052-4655-81F9-E209F6A913EB}" type="presParOf" srcId="{C1FA38A4-83CC-4F4D-8C8F-CF192289235E}" destId="{C0219D2C-BDD4-4B20-B6CB-C54041127AA8}" srcOrd="3" destOrd="0" presId="urn:microsoft.com/office/officeart/2008/layout/AlternatingHexagons"/>
    <dgm:cxn modelId="{A80AD882-F4A6-4DA4-B546-972CE88327D0}" type="presParOf" srcId="{C1FA38A4-83CC-4F4D-8C8F-CF192289235E}" destId="{E1067CD7-D1F0-4B23-88D9-83C6DC5F0B4C}" srcOrd="4" destOrd="0" presId="urn:microsoft.com/office/officeart/2008/layout/AlternatingHexagons"/>
    <dgm:cxn modelId="{FC330715-B8EB-4E2F-8A74-FA261EEA87CD}" type="presParOf" srcId="{E1067CD7-D1F0-4B23-88D9-83C6DC5F0B4C}" destId="{B7131B0C-5481-4383-8C1D-614B9812E920}" srcOrd="0" destOrd="0" presId="urn:microsoft.com/office/officeart/2008/layout/AlternatingHexagons"/>
    <dgm:cxn modelId="{F2824C47-C908-4B1B-A672-5F232086F573}" type="presParOf" srcId="{E1067CD7-D1F0-4B23-88D9-83C6DC5F0B4C}" destId="{F1F7C7FD-BDCB-486F-AC46-1DF6F2E7CB06}" srcOrd="1" destOrd="0" presId="urn:microsoft.com/office/officeart/2008/layout/AlternatingHexagons"/>
    <dgm:cxn modelId="{88DA12CD-8B88-4E34-9720-0351D69AB65A}" type="presParOf" srcId="{E1067CD7-D1F0-4B23-88D9-83C6DC5F0B4C}" destId="{BC8564B7-46E6-45D3-B08D-07E20965DDF1}" srcOrd="2" destOrd="0" presId="urn:microsoft.com/office/officeart/2008/layout/AlternatingHexagons"/>
    <dgm:cxn modelId="{A57F91FA-7653-4A4E-8EF1-78CABB7EBED1}" type="presParOf" srcId="{E1067CD7-D1F0-4B23-88D9-83C6DC5F0B4C}" destId="{FC46F972-6F67-4793-84B0-9524CC12432C}" srcOrd="3" destOrd="0" presId="urn:microsoft.com/office/officeart/2008/layout/AlternatingHexagons"/>
    <dgm:cxn modelId="{17CB26B7-6B82-4F42-90AC-C0C7765ABF01}" type="presParOf" srcId="{E1067CD7-D1F0-4B23-88D9-83C6DC5F0B4C}" destId="{ED195397-55AB-4C4B-B585-FE22CEE66A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4C3D89-BE9D-400A-B136-2DF6ED8656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54B93F7F-1AE6-42C8-B959-A072C476E655}">
      <dgm:prSet phldrT="[Text]" custT="1"/>
      <dgm:spPr/>
      <dgm:t>
        <a:bodyPr/>
        <a:lstStyle/>
        <a:p>
          <a:endParaRPr lang="de-DE" sz="1600" dirty="0"/>
        </a:p>
      </dgm:t>
    </dgm:pt>
    <dgm:pt modelId="{E2A91173-69AF-4CB1-8B97-B8A9928FC35D}" type="parTrans" cxnId="{CBD36116-6969-4AB2-B5B2-AFA7AE4D7C36}">
      <dgm:prSet/>
      <dgm:spPr/>
      <dgm:t>
        <a:bodyPr/>
        <a:lstStyle/>
        <a:p>
          <a:endParaRPr lang="de-DE"/>
        </a:p>
      </dgm:t>
    </dgm:pt>
    <dgm:pt modelId="{460A6EAF-1C92-4D1D-A0D6-3882CE22CC66}" type="sibTrans" cxnId="{CBD36116-6969-4AB2-B5B2-AFA7AE4D7C36}">
      <dgm:prSet/>
      <dgm:spPr/>
      <dgm:t>
        <a:bodyPr/>
        <a:lstStyle/>
        <a:p>
          <a:endParaRPr lang="de-DE"/>
        </a:p>
      </dgm:t>
    </dgm:pt>
    <dgm:pt modelId="{06161033-10DB-48E8-B10D-3BC8FE480B7F}">
      <dgm:prSet phldrT="[Text]" custT="1"/>
      <dgm:spPr/>
      <dgm:t>
        <a:bodyPr/>
        <a:lstStyle/>
        <a:p>
          <a:r>
            <a:rPr lang="de-DE" sz="1600" dirty="0"/>
            <a:t>Lehrplaninhalte </a:t>
          </a:r>
        </a:p>
      </dgm:t>
    </dgm:pt>
    <dgm:pt modelId="{359612C6-6906-4D27-A426-D1BBDBF96179}" type="parTrans" cxnId="{E17F1419-DB14-4AA6-986E-AAC1F4F35B09}">
      <dgm:prSet/>
      <dgm:spPr/>
      <dgm:t>
        <a:bodyPr/>
        <a:lstStyle/>
        <a:p>
          <a:endParaRPr lang="de-DE"/>
        </a:p>
      </dgm:t>
    </dgm:pt>
    <dgm:pt modelId="{56E50ACF-1923-4FE4-9C87-A6AC3CAE0A9A}" type="sibTrans" cxnId="{E17F1419-DB14-4AA6-986E-AAC1F4F35B09}">
      <dgm:prSet/>
      <dgm:spPr/>
      <dgm:t>
        <a:bodyPr/>
        <a:lstStyle/>
        <a:p>
          <a:endParaRPr lang="de-DE"/>
        </a:p>
      </dgm:t>
    </dgm:pt>
    <dgm:pt modelId="{7A27E483-887F-46AC-B2EC-D760DA4E4F61}">
      <dgm:prSet phldrT="[Text]" custT="1"/>
      <dgm:spPr/>
      <dgm:t>
        <a:bodyPr lIns="0" tIns="36000" rIns="0" bIns="36000"/>
        <a:lstStyle/>
        <a:p>
          <a:endParaRPr lang="de-DE" sz="1600" dirty="0"/>
        </a:p>
      </dgm:t>
    </dgm:pt>
    <dgm:pt modelId="{7285273E-1597-457B-B534-E99A8C5BDA62}" type="parTrans" cxnId="{874A7DB1-EAED-48ED-9B63-F7780E19B803}">
      <dgm:prSet/>
      <dgm:spPr/>
      <dgm:t>
        <a:bodyPr/>
        <a:lstStyle/>
        <a:p>
          <a:endParaRPr lang="de-DE"/>
        </a:p>
      </dgm:t>
    </dgm:pt>
    <dgm:pt modelId="{4272A2A0-FF5E-47B5-96A0-85D80BC017AF}" type="sibTrans" cxnId="{874A7DB1-EAED-48ED-9B63-F7780E19B803}">
      <dgm:prSet/>
      <dgm:spPr/>
      <dgm:t>
        <a:bodyPr/>
        <a:lstStyle/>
        <a:p>
          <a:endParaRPr lang="de-DE"/>
        </a:p>
      </dgm:t>
    </dgm:pt>
    <dgm:pt modelId="{A3ACF72E-8044-4040-A569-5022C7874F0B}">
      <dgm:prSet phldrT="[Text]" custT="1"/>
      <dgm:spPr/>
      <dgm:t>
        <a:bodyPr/>
        <a:lstStyle/>
        <a:p>
          <a:r>
            <a:rPr lang="de-DE" sz="2800" b="1" dirty="0"/>
            <a:t>Mensch und Umwelt</a:t>
          </a:r>
        </a:p>
      </dgm:t>
    </dgm:pt>
    <dgm:pt modelId="{5DF6B222-4A41-48B8-AE82-BF8A588E697A}" type="parTrans" cxnId="{6FC64EBE-8B90-4773-9D0A-25EC9A14ABD8}">
      <dgm:prSet/>
      <dgm:spPr/>
      <dgm:t>
        <a:bodyPr/>
        <a:lstStyle/>
        <a:p>
          <a:endParaRPr lang="de-DE"/>
        </a:p>
      </dgm:t>
    </dgm:pt>
    <dgm:pt modelId="{38CAA9DD-13C3-4600-906E-1F38112CA775}" type="sibTrans" cxnId="{6FC64EBE-8B90-4773-9D0A-25EC9A14ABD8}">
      <dgm:prSet/>
      <dgm:spPr/>
      <dgm:t>
        <a:bodyPr/>
        <a:lstStyle/>
        <a:p>
          <a:endParaRPr lang="de-DE"/>
        </a:p>
      </dgm:t>
    </dgm:pt>
    <dgm:pt modelId="{E99B62CF-7476-4DD1-BBCC-7746074BE35A}">
      <dgm:prSet phldrT="[Text]" custT="1"/>
      <dgm:spPr/>
      <dgm:t>
        <a:bodyPr lIns="0" tIns="36000" rIns="0" bIns="36000"/>
        <a:lstStyle/>
        <a:p>
          <a:endParaRPr lang="de-DE" sz="1800" dirty="0"/>
        </a:p>
      </dgm:t>
    </dgm:pt>
    <dgm:pt modelId="{18DB8546-8A59-4016-966D-3896E7A85678}" type="parTrans" cxnId="{F688E112-EB6B-4755-A97A-CC624311C1EF}">
      <dgm:prSet/>
      <dgm:spPr/>
      <dgm:t>
        <a:bodyPr/>
        <a:lstStyle/>
        <a:p>
          <a:endParaRPr lang="de-DE"/>
        </a:p>
      </dgm:t>
    </dgm:pt>
    <dgm:pt modelId="{81300DC7-592F-4AC7-9384-74A871B94C42}" type="sibTrans" cxnId="{F688E112-EB6B-4755-A97A-CC624311C1EF}">
      <dgm:prSet/>
      <dgm:spPr/>
      <dgm:t>
        <a:bodyPr/>
        <a:lstStyle/>
        <a:p>
          <a:endParaRPr lang="de-DE"/>
        </a:p>
      </dgm:t>
    </dgm:pt>
    <dgm:pt modelId="{AD586B4F-CE9A-4758-9C36-4EAE9DB5022E}">
      <dgm:prSet phldrT="[Text]" custT="1"/>
      <dgm:spPr/>
      <dgm:t>
        <a:bodyPr/>
        <a:lstStyle/>
        <a:p>
          <a:r>
            <a:rPr lang="de-DE" sz="1400" dirty="0"/>
            <a:t>Jahrgangsstufe 7 </a:t>
          </a:r>
        </a:p>
      </dgm:t>
    </dgm:pt>
    <dgm:pt modelId="{1923D891-AAE2-4343-9AC0-631C6D47BEB6}" type="parTrans" cxnId="{7198FFA9-60FD-4336-80A8-5392FE5FFCF9}">
      <dgm:prSet/>
      <dgm:spPr/>
      <dgm:t>
        <a:bodyPr/>
        <a:lstStyle/>
        <a:p>
          <a:endParaRPr lang="de-DE"/>
        </a:p>
      </dgm:t>
    </dgm:pt>
    <dgm:pt modelId="{0A439BCF-7364-4355-8886-F7667D8A3272}" type="sibTrans" cxnId="{7198FFA9-60FD-4336-80A8-5392FE5FFCF9}">
      <dgm:prSet/>
      <dgm:spPr/>
      <dgm:t>
        <a:bodyPr/>
        <a:lstStyle/>
        <a:p>
          <a:endParaRPr lang="de-DE"/>
        </a:p>
      </dgm:t>
    </dgm:pt>
    <dgm:pt modelId="{C1FA38A4-83CC-4F4D-8C8F-CF192289235E}" type="pres">
      <dgm:prSet presAssocID="{834C3D89-BE9D-400A-B136-2DF6ED8656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5E73CE6F-AB1E-4761-93F1-75364194F429}" type="pres">
      <dgm:prSet presAssocID="{54B93F7F-1AE6-42C8-B959-A072C476E655}" presName="composite" presStyleCnt="0"/>
      <dgm:spPr/>
    </dgm:pt>
    <dgm:pt modelId="{C36A21A3-604E-4679-A3FE-A85250548FD9}" type="pres">
      <dgm:prSet presAssocID="{54B93F7F-1AE6-42C8-B959-A072C476E65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5314227-CC54-49DC-81CC-92D901DF9C75}" type="pres">
      <dgm:prSet presAssocID="{54B93F7F-1AE6-42C8-B959-A072C476E65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A4C33F-8116-4CBA-9763-596767B29EF8}" type="pres">
      <dgm:prSet presAssocID="{54B93F7F-1AE6-42C8-B959-A072C476E655}" presName="BalanceSpacing" presStyleCnt="0"/>
      <dgm:spPr/>
    </dgm:pt>
    <dgm:pt modelId="{63096AED-8B53-4650-8217-DA81A28B63E6}" type="pres">
      <dgm:prSet presAssocID="{54B93F7F-1AE6-42C8-B959-A072C476E655}" presName="BalanceSpacing1" presStyleCnt="0"/>
      <dgm:spPr/>
    </dgm:pt>
    <dgm:pt modelId="{E65477E4-C676-4ED2-81A4-44968FA64603}" type="pres">
      <dgm:prSet presAssocID="{460A6EAF-1C92-4D1D-A0D6-3882CE22CC66}" presName="Accent1Text" presStyleLbl="node1" presStyleIdx="1" presStyleCnt="6"/>
      <dgm:spPr/>
      <dgm:t>
        <a:bodyPr/>
        <a:lstStyle/>
        <a:p>
          <a:endParaRPr lang="de-DE"/>
        </a:p>
      </dgm:t>
    </dgm:pt>
    <dgm:pt modelId="{F6E782EE-2C01-41F5-AE9D-08E27FCC2CBD}" type="pres">
      <dgm:prSet presAssocID="{460A6EAF-1C92-4D1D-A0D6-3882CE22CC66}" presName="spaceBetweenRectangles" presStyleCnt="0"/>
      <dgm:spPr/>
    </dgm:pt>
    <dgm:pt modelId="{3375A568-9683-4A2A-8D4D-B04D74280191}" type="pres">
      <dgm:prSet presAssocID="{7A27E483-887F-46AC-B2EC-D760DA4E4F61}" presName="composite" presStyleCnt="0"/>
      <dgm:spPr/>
    </dgm:pt>
    <dgm:pt modelId="{42DDD9F9-166D-485F-BC37-1EB0CA4B924B}" type="pres">
      <dgm:prSet presAssocID="{7A27E483-887F-46AC-B2EC-D760DA4E4F6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E973DC-E500-4035-A868-0A3575281E7C}" type="pres">
      <dgm:prSet presAssocID="{7A27E483-887F-46AC-B2EC-D760DA4E4F6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D6BACD-88C6-4B85-B7AC-AEC6F29A0080}" type="pres">
      <dgm:prSet presAssocID="{7A27E483-887F-46AC-B2EC-D760DA4E4F61}" presName="BalanceSpacing" presStyleCnt="0"/>
      <dgm:spPr/>
    </dgm:pt>
    <dgm:pt modelId="{52616986-9E74-4FA9-8571-630F2AB853DE}" type="pres">
      <dgm:prSet presAssocID="{7A27E483-887F-46AC-B2EC-D760DA4E4F61}" presName="BalanceSpacing1" presStyleCnt="0"/>
      <dgm:spPr/>
    </dgm:pt>
    <dgm:pt modelId="{32C4823A-2A31-4AD5-BBE7-589B2293AC49}" type="pres">
      <dgm:prSet presAssocID="{4272A2A0-FF5E-47B5-96A0-85D80BC017AF}" presName="Accent1Text" presStyleLbl="node1" presStyleIdx="3" presStyleCnt="6"/>
      <dgm:spPr/>
      <dgm:t>
        <a:bodyPr/>
        <a:lstStyle/>
        <a:p>
          <a:endParaRPr lang="de-DE"/>
        </a:p>
      </dgm:t>
    </dgm:pt>
    <dgm:pt modelId="{C0219D2C-BDD4-4B20-B6CB-C54041127AA8}" type="pres">
      <dgm:prSet presAssocID="{4272A2A0-FF5E-47B5-96A0-85D80BC017AF}" presName="spaceBetweenRectangles" presStyleCnt="0"/>
      <dgm:spPr/>
    </dgm:pt>
    <dgm:pt modelId="{E1067CD7-D1F0-4B23-88D9-83C6DC5F0B4C}" type="pres">
      <dgm:prSet presAssocID="{E99B62CF-7476-4DD1-BBCC-7746074BE35A}" presName="composite" presStyleCnt="0"/>
      <dgm:spPr/>
    </dgm:pt>
    <dgm:pt modelId="{B7131B0C-5481-4383-8C1D-614B9812E920}" type="pres">
      <dgm:prSet presAssocID="{E99B62CF-7476-4DD1-BBCC-7746074BE35A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1F7C7FD-BDCB-486F-AC46-1DF6F2E7CB06}" type="pres">
      <dgm:prSet presAssocID="{E99B62CF-7476-4DD1-BBCC-7746074BE35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C8564B7-46E6-45D3-B08D-07E20965DDF1}" type="pres">
      <dgm:prSet presAssocID="{E99B62CF-7476-4DD1-BBCC-7746074BE35A}" presName="BalanceSpacing" presStyleCnt="0"/>
      <dgm:spPr/>
    </dgm:pt>
    <dgm:pt modelId="{FC46F972-6F67-4793-84B0-9524CC12432C}" type="pres">
      <dgm:prSet presAssocID="{E99B62CF-7476-4DD1-BBCC-7746074BE35A}" presName="BalanceSpacing1" presStyleCnt="0"/>
      <dgm:spPr/>
    </dgm:pt>
    <dgm:pt modelId="{ED195397-55AB-4C4B-B585-FE22CEE66AB8}" type="pres">
      <dgm:prSet presAssocID="{81300DC7-592F-4AC7-9384-74A871B94C42}" presName="Accent1Text" presStyleLbl="node1" presStyleIdx="5" presStyleCnt="6"/>
      <dgm:spPr/>
      <dgm:t>
        <a:bodyPr/>
        <a:lstStyle/>
        <a:p>
          <a:endParaRPr lang="de-DE"/>
        </a:p>
      </dgm:t>
    </dgm:pt>
  </dgm:ptLst>
  <dgm:cxnLst>
    <dgm:cxn modelId="{874A7DB1-EAED-48ED-9B63-F7780E19B803}" srcId="{834C3D89-BE9D-400A-B136-2DF6ED86562D}" destId="{7A27E483-887F-46AC-B2EC-D760DA4E4F61}" srcOrd="1" destOrd="0" parTransId="{7285273E-1597-457B-B534-E99A8C5BDA62}" sibTransId="{4272A2A0-FF5E-47B5-96A0-85D80BC017AF}"/>
    <dgm:cxn modelId="{4206646E-1BEC-45D9-BD87-DBB33A2E9DE2}" type="presOf" srcId="{81300DC7-592F-4AC7-9384-74A871B94C42}" destId="{ED195397-55AB-4C4B-B585-FE22CEE66AB8}" srcOrd="0" destOrd="0" presId="urn:microsoft.com/office/officeart/2008/layout/AlternatingHexagons"/>
    <dgm:cxn modelId="{7198FFA9-60FD-4336-80A8-5392FE5FFCF9}" srcId="{E99B62CF-7476-4DD1-BBCC-7746074BE35A}" destId="{AD586B4F-CE9A-4758-9C36-4EAE9DB5022E}" srcOrd="0" destOrd="0" parTransId="{1923D891-AAE2-4343-9AC0-631C6D47BEB6}" sibTransId="{0A439BCF-7364-4355-8886-F7667D8A3272}"/>
    <dgm:cxn modelId="{D7E0B92B-1504-41CE-A428-64BC1C172F59}" type="presOf" srcId="{460A6EAF-1C92-4D1D-A0D6-3882CE22CC66}" destId="{E65477E4-C676-4ED2-81A4-44968FA64603}" srcOrd="0" destOrd="0" presId="urn:microsoft.com/office/officeart/2008/layout/AlternatingHexagons"/>
    <dgm:cxn modelId="{EABA3D90-4C25-4851-86BE-6D91BF5867A0}" type="presOf" srcId="{06161033-10DB-48E8-B10D-3BC8FE480B7F}" destId="{35314227-CC54-49DC-81CC-92D901DF9C75}" srcOrd="0" destOrd="0" presId="urn:microsoft.com/office/officeart/2008/layout/AlternatingHexagons"/>
    <dgm:cxn modelId="{ED9B4A15-4B84-4F6B-9450-E5D69EA4A169}" type="presOf" srcId="{AD586B4F-CE9A-4758-9C36-4EAE9DB5022E}" destId="{F1F7C7FD-BDCB-486F-AC46-1DF6F2E7CB06}" srcOrd="0" destOrd="0" presId="urn:microsoft.com/office/officeart/2008/layout/AlternatingHexagons"/>
    <dgm:cxn modelId="{4D72A170-B02F-402C-9060-B48B38595F4F}" type="presOf" srcId="{54B93F7F-1AE6-42C8-B959-A072C476E655}" destId="{C36A21A3-604E-4679-A3FE-A85250548FD9}" srcOrd="0" destOrd="0" presId="urn:microsoft.com/office/officeart/2008/layout/AlternatingHexagons"/>
    <dgm:cxn modelId="{FC3D71A9-717E-4D7B-B9C5-B9FD7FEBA17E}" type="presOf" srcId="{834C3D89-BE9D-400A-B136-2DF6ED86562D}" destId="{C1FA38A4-83CC-4F4D-8C8F-CF192289235E}" srcOrd="0" destOrd="0" presId="urn:microsoft.com/office/officeart/2008/layout/AlternatingHexagons"/>
    <dgm:cxn modelId="{9EAAA3C9-5713-449D-9DA7-2C2ABCA10A3E}" type="presOf" srcId="{7A27E483-887F-46AC-B2EC-D760DA4E4F61}" destId="{42DDD9F9-166D-485F-BC37-1EB0CA4B924B}" srcOrd="0" destOrd="0" presId="urn:microsoft.com/office/officeart/2008/layout/AlternatingHexagons"/>
    <dgm:cxn modelId="{6FC64EBE-8B90-4773-9D0A-25EC9A14ABD8}" srcId="{7A27E483-887F-46AC-B2EC-D760DA4E4F61}" destId="{A3ACF72E-8044-4040-A569-5022C7874F0B}" srcOrd="0" destOrd="0" parTransId="{5DF6B222-4A41-48B8-AE82-BF8A588E697A}" sibTransId="{38CAA9DD-13C3-4600-906E-1F38112CA775}"/>
    <dgm:cxn modelId="{E17F1419-DB14-4AA6-986E-AAC1F4F35B09}" srcId="{54B93F7F-1AE6-42C8-B959-A072C476E655}" destId="{06161033-10DB-48E8-B10D-3BC8FE480B7F}" srcOrd="0" destOrd="0" parTransId="{359612C6-6906-4D27-A426-D1BBDBF96179}" sibTransId="{56E50ACF-1923-4FE4-9C87-A6AC3CAE0A9A}"/>
    <dgm:cxn modelId="{AE265F2B-0D74-4646-AB93-450955A54706}" type="presOf" srcId="{4272A2A0-FF5E-47B5-96A0-85D80BC017AF}" destId="{32C4823A-2A31-4AD5-BBE7-589B2293AC49}" srcOrd="0" destOrd="0" presId="urn:microsoft.com/office/officeart/2008/layout/AlternatingHexagons"/>
    <dgm:cxn modelId="{128CF494-B1B2-4873-B1FE-7F6E1CC525FE}" type="presOf" srcId="{A3ACF72E-8044-4040-A569-5022C7874F0B}" destId="{67E973DC-E500-4035-A868-0A3575281E7C}" srcOrd="0" destOrd="0" presId="urn:microsoft.com/office/officeart/2008/layout/AlternatingHexagons"/>
    <dgm:cxn modelId="{F688E112-EB6B-4755-A97A-CC624311C1EF}" srcId="{834C3D89-BE9D-400A-B136-2DF6ED86562D}" destId="{E99B62CF-7476-4DD1-BBCC-7746074BE35A}" srcOrd="2" destOrd="0" parTransId="{18DB8546-8A59-4016-966D-3896E7A85678}" sibTransId="{81300DC7-592F-4AC7-9384-74A871B94C42}"/>
    <dgm:cxn modelId="{CBD36116-6969-4AB2-B5B2-AFA7AE4D7C36}" srcId="{834C3D89-BE9D-400A-B136-2DF6ED86562D}" destId="{54B93F7F-1AE6-42C8-B959-A072C476E655}" srcOrd="0" destOrd="0" parTransId="{E2A91173-69AF-4CB1-8B97-B8A9928FC35D}" sibTransId="{460A6EAF-1C92-4D1D-A0D6-3882CE22CC66}"/>
    <dgm:cxn modelId="{3B06160F-FE8F-4626-9A5B-E11BF6EAE77D}" type="presOf" srcId="{E99B62CF-7476-4DD1-BBCC-7746074BE35A}" destId="{B7131B0C-5481-4383-8C1D-614B9812E920}" srcOrd="0" destOrd="0" presId="urn:microsoft.com/office/officeart/2008/layout/AlternatingHexagons"/>
    <dgm:cxn modelId="{93F75F8A-849B-4803-BD51-8636B8736780}" type="presParOf" srcId="{C1FA38A4-83CC-4F4D-8C8F-CF192289235E}" destId="{5E73CE6F-AB1E-4761-93F1-75364194F429}" srcOrd="0" destOrd="0" presId="urn:microsoft.com/office/officeart/2008/layout/AlternatingHexagons"/>
    <dgm:cxn modelId="{B1489823-6AC2-4FBD-AD2B-88AEE0236473}" type="presParOf" srcId="{5E73CE6F-AB1E-4761-93F1-75364194F429}" destId="{C36A21A3-604E-4679-A3FE-A85250548FD9}" srcOrd="0" destOrd="0" presId="urn:microsoft.com/office/officeart/2008/layout/AlternatingHexagons"/>
    <dgm:cxn modelId="{11296102-77C9-445E-89F8-D4C315C4C2F7}" type="presParOf" srcId="{5E73CE6F-AB1E-4761-93F1-75364194F429}" destId="{35314227-CC54-49DC-81CC-92D901DF9C75}" srcOrd="1" destOrd="0" presId="urn:microsoft.com/office/officeart/2008/layout/AlternatingHexagons"/>
    <dgm:cxn modelId="{E8DA8A9F-28E8-422C-91F1-6790F053B10D}" type="presParOf" srcId="{5E73CE6F-AB1E-4761-93F1-75364194F429}" destId="{29A4C33F-8116-4CBA-9763-596767B29EF8}" srcOrd="2" destOrd="0" presId="urn:microsoft.com/office/officeart/2008/layout/AlternatingHexagons"/>
    <dgm:cxn modelId="{CDAF544D-B369-4AA2-8DD1-CC41D9DE73CB}" type="presParOf" srcId="{5E73CE6F-AB1E-4761-93F1-75364194F429}" destId="{63096AED-8B53-4650-8217-DA81A28B63E6}" srcOrd="3" destOrd="0" presId="urn:microsoft.com/office/officeart/2008/layout/AlternatingHexagons"/>
    <dgm:cxn modelId="{147C3EEB-70FF-4839-83EA-1135E421E1DA}" type="presParOf" srcId="{5E73CE6F-AB1E-4761-93F1-75364194F429}" destId="{E65477E4-C676-4ED2-81A4-44968FA64603}" srcOrd="4" destOrd="0" presId="urn:microsoft.com/office/officeart/2008/layout/AlternatingHexagons"/>
    <dgm:cxn modelId="{D1EE59DD-7174-47F3-B1D9-5B4DA4A42FE5}" type="presParOf" srcId="{C1FA38A4-83CC-4F4D-8C8F-CF192289235E}" destId="{F6E782EE-2C01-41F5-AE9D-08E27FCC2CBD}" srcOrd="1" destOrd="0" presId="urn:microsoft.com/office/officeart/2008/layout/AlternatingHexagons"/>
    <dgm:cxn modelId="{70A2A53E-1B75-4AE0-99F9-CB79CF9151C9}" type="presParOf" srcId="{C1FA38A4-83CC-4F4D-8C8F-CF192289235E}" destId="{3375A568-9683-4A2A-8D4D-B04D74280191}" srcOrd="2" destOrd="0" presId="urn:microsoft.com/office/officeart/2008/layout/AlternatingHexagons"/>
    <dgm:cxn modelId="{B1AA24A6-B1A1-44ED-9AD3-B5BFBAD485D8}" type="presParOf" srcId="{3375A568-9683-4A2A-8D4D-B04D74280191}" destId="{42DDD9F9-166D-485F-BC37-1EB0CA4B924B}" srcOrd="0" destOrd="0" presId="urn:microsoft.com/office/officeart/2008/layout/AlternatingHexagons"/>
    <dgm:cxn modelId="{F51ED3DB-B2D2-421E-8090-62835013ADB5}" type="presParOf" srcId="{3375A568-9683-4A2A-8D4D-B04D74280191}" destId="{67E973DC-E500-4035-A868-0A3575281E7C}" srcOrd="1" destOrd="0" presId="urn:microsoft.com/office/officeart/2008/layout/AlternatingHexagons"/>
    <dgm:cxn modelId="{BBF674AE-EF20-483F-8F8D-92A3772E4DB7}" type="presParOf" srcId="{3375A568-9683-4A2A-8D4D-B04D74280191}" destId="{1BD6BACD-88C6-4B85-B7AC-AEC6F29A0080}" srcOrd="2" destOrd="0" presId="urn:microsoft.com/office/officeart/2008/layout/AlternatingHexagons"/>
    <dgm:cxn modelId="{A32EFE01-CA18-4126-AB37-3CA0507D02A6}" type="presParOf" srcId="{3375A568-9683-4A2A-8D4D-B04D74280191}" destId="{52616986-9E74-4FA9-8571-630F2AB853DE}" srcOrd="3" destOrd="0" presId="urn:microsoft.com/office/officeart/2008/layout/AlternatingHexagons"/>
    <dgm:cxn modelId="{3FB5552A-DFD4-44A6-8281-0C093311DA61}" type="presParOf" srcId="{3375A568-9683-4A2A-8D4D-B04D74280191}" destId="{32C4823A-2A31-4AD5-BBE7-589B2293AC49}" srcOrd="4" destOrd="0" presId="urn:microsoft.com/office/officeart/2008/layout/AlternatingHexagons"/>
    <dgm:cxn modelId="{73A44AD6-4052-4655-81F9-E209F6A913EB}" type="presParOf" srcId="{C1FA38A4-83CC-4F4D-8C8F-CF192289235E}" destId="{C0219D2C-BDD4-4B20-B6CB-C54041127AA8}" srcOrd="3" destOrd="0" presId="urn:microsoft.com/office/officeart/2008/layout/AlternatingHexagons"/>
    <dgm:cxn modelId="{A80AD882-F4A6-4DA4-B546-972CE88327D0}" type="presParOf" srcId="{C1FA38A4-83CC-4F4D-8C8F-CF192289235E}" destId="{E1067CD7-D1F0-4B23-88D9-83C6DC5F0B4C}" srcOrd="4" destOrd="0" presId="urn:microsoft.com/office/officeart/2008/layout/AlternatingHexagons"/>
    <dgm:cxn modelId="{FC330715-B8EB-4E2F-8A74-FA261EEA87CD}" type="presParOf" srcId="{E1067CD7-D1F0-4B23-88D9-83C6DC5F0B4C}" destId="{B7131B0C-5481-4383-8C1D-614B9812E920}" srcOrd="0" destOrd="0" presId="urn:microsoft.com/office/officeart/2008/layout/AlternatingHexagons"/>
    <dgm:cxn modelId="{F2824C47-C908-4B1B-A672-5F232086F573}" type="presParOf" srcId="{E1067CD7-D1F0-4B23-88D9-83C6DC5F0B4C}" destId="{F1F7C7FD-BDCB-486F-AC46-1DF6F2E7CB06}" srcOrd="1" destOrd="0" presId="urn:microsoft.com/office/officeart/2008/layout/AlternatingHexagons"/>
    <dgm:cxn modelId="{88DA12CD-8B88-4E34-9720-0351D69AB65A}" type="presParOf" srcId="{E1067CD7-D1F0-4B23-88D9-83C6DC5F0B4C}" destId="{BC8564B7-46E6-45D3-B08D-07E20965DDF1}" srcOrd="2" destOrd="0" presId="urn:microsoft.com/office/officeart/2008/layout/AlternatingHexagons"/>
    <dgm:cxn modelId="{A57F91FA-7653-4A4E-8EF1-78CABB7EBED1}" type="presParOf" srcId="{E1067CD7-D1F0-4B23-88D9-83C6DC5F0B4C}" destId="{FC46F972-6F67-4793-84B0-9524CC12432C}" srcOrd="3" destOrd="0" presId="urn:microsoft.com/office/officeart/2008/layout/AlternatingHexagons"/>
    <dgm:cxn modelId="{17CB26B7-6B82-4F42-90AC-C0C7765ABF01}" type="presParOf" srcId="{E1067CD7-D1F0-4B23-88D9-83C6DC5F0B4C}" destId="{ED195397-55AB-4C4B-B585-FE22CEE66AB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21A3-604E-4679-A3FE-A85250548FD9}">
      <dsp:nvSpPr>
        <dsp:cNvPr id="0" name=""/>
        <dsp:cNvSpPr/>
      </dsp:nvSpPr>
      <dsp:spPr>
        <a:xfrm rot="5400000">
          <a:off x="5309637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5711772" y="316131"/>
        <a:ext cx="1200641" cy="1380048"/>
      </dsp:txXfrm>
    </dsp:sp>
    <dsp:sp modelId="{35314227-CC54-49DC-81CC-92D901DF9C75}">
      <dsp:nvSpPr>
        <dsp:cNvPr id="0" name=""/>
        <dsp:cNvSpPr/>
      </dsp:nvSpPr>
      <dsp:spPr>
        <a:xfrm>
          <a:off x="7237160" y="404681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Lehrplaninhalte </a:t>
          </a:r>
        </a:p>
      </dsp:txBody>
      <dsp:txXfrm>
        <a:off x="7237160" y="404681"/>
        <a:ext cx="2237482" cy="1202947"/>
      </dsp:txXfrm>
    </dsp:sp>
    <dsp:sp modelId="{E65477E4-C676-4ED2-81A4-44968FA64603}">
      <dsp:nvSpPr>
        <dsp:cNvPr id="0" name=""/>
        <dsp:cNvSpPr/>
      </dsp:nvSpPr>
      <dsp:spPr>
        <a:xfrm rot="5400000">
          <a:off x="3425822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4050"/>
            <a:satOff val="0"/>
            <a:lumOff val="-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16131"/>
        <a:ext cx="1200641" cy="1380048"/>
      </dsp:txXfrm>
    </dsp:sp>
    <dsp:sp modelId="{42DDD9F9-166D-485F-BC37-1EB0CA4B924B}">
      <dsp:nvSpPr>
        <dsp:cNvPr id="0" name=""/>
        <dsp:cNvSpPr/>
      </dsp:nvSpPr>
      <dsp:spPr>
        <a:xfrm rot="5400000">
          <a:off x="4364121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8100"/>
            <a:satOff val="0"/>
            <a:lumOff val="-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4766256" y="2017900"/>
        <a:ext cx="1200641" cy="1380048"/>
      </dsp:txXfrm>
    </dsp:sp>
    <dsp:sp modelId="{67E973DC-E500-4035-A868-0A3575281E7C}">
      <dsp:nvSpPr>
        <dsp:cNvPr id="0" name=""/>
        <dsp:cNvSpPr/>
      </dsp:nvSpPr>
      <dsp:spPr>
        <a:xfrm>
          <a:off x="2256958" y="2106450"/>
          <a:ext cx="2165305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/>
            <a:t>Deutsch</a:t>
          </a:r>
        </a:p>
      </dsp:txBody>
      <dsp:txXfrm>
        <a:off x="2256958" y="2106450"/>
        <a:ext cx="2165305" cy="1202947"/>
      </dsp:txXfrm>
    </dsp:sp>
    <dsp:sp modelId="{32C4823A-2A31-4AD5-BBE7-589B2293AC49}">
      <dsp:nvSpPr>
        <dsp:cNvPr id="0" name=""/>
        <dsp:cNvSpPr/>
      </dsp:nvSpPr>
      <dsp:spPr>
        <a:xfrm rot="5400000">
          <a:off x="6247936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150"/>
            <a:satOff val="0"/>
            <a:lumOff val="-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6650071" y="2017900"/>
        <a:ext cx="1200641" cy="1380048"/>
      </dsp:txXfrm>
    </dsp:sp>
    <dsp:sp modelId="{B7131B0C-5481-4383-8C1D-614B9812E920}">
      <dsp:nvSpPr>
        <dsp:cNvPr id="0" name=""/>
        <dsp:cNvSpPr/>
      </dsp:nvSpPr>
      <dsp:spPr>
        <a:xfrm rot="5400000">
          <a:off x="5309637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76200"/>
            <a:satOff val="0"/>
            <a:lumOff val="-10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 rot="-5400000">
        <a:off x="5711772" y="3719670"/>
        <a:ext cx="1200641" cy="1380048"/>
      </dsp:txXfrm>
    </dsp:sp>
    <dsp:sp modelId="{F1F7C7FD-BDCB-486F-AC46-1DF6F2E7CB06}">
      <dsp:nvSpPr>
        <dsp:cNvPr id="0" name=""/>
        <dsp:cNvSpPr/>
      </dsp:nvSpPr>
      <dsp:spPr>
        <a:xfrm>
          <a:off x="7237160" y="3808220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Jahrgangsstufe 6 </a:t>
          </a:r>
        </a:p>
      </dsp:txBody>
      <dsp:txXfrm>
        <a:off x="7237160" y="3808220"/>
        <a:ext cx="2237482" cy="1202947"/>
      </dsp:txXfrm>
    </dsp:sp>
    <dsp:sp modelId="{ED195397-55AB-4C4B-B585-FE22CEE66AB8}">
      <dsp:nvSpPr>
        <dsp:cNvPr id="0" name=""/>
        <dsp:cNvSpPr/>
      </dsp:nvSpPr>
      <dsp:spPr>
        <a:xfrm rot="5400000">
          <a:off x="3425822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70250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719670"/>
        <a:ext cx="1200641" cy="1380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21A3-604E-4679-A3FE-A85250548FD9}">
      <dsp:nvSpPr>
        <dsp:cNvPr id="0" name=""/>
        <dsp:cNvSpPr/>
      </dsp:nvSpPr>
      <dsp:spPr>
        <a:xfrm rot="5400000">
          <a:off x="5309637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5711772" y="316131"/>
        <a:ext cx="1200641" cy="1380048"/>
      </dsp:txXfrm>
    </dsp:sp>
    <dsp:sp modelId="{35314227-CC54-49DC-81CC-92D901DF9C75}">
      <dsp:nvSpPr>
        <dsp:cNvPr id="0" name=""/>
        <dsp:cNvSpPr/>
      </dsp:nvSpPr>
      <dsp:spPr>
        <a:xfrm>
          <a:off x="7237160" y="404681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Lehrplaninhalte </a:t>
          </a:r>
        </a:p>
      </dsp:txBody>
      <dsp:txXfrm>
        <a:off x="7237160" y="404681"/>
        <a:ext cx="2237482" cy="1202947"/>
      </dsp:txXfrm>
    </dsp:sp>
    <dsp:sp modelId="{E65477E4-C676-4ED2-81A4-44968FA64603}">
      <dsp:nvSpPr>
        <dsp:cNvPr id="0" name=""/>
        <dsp:cNvSpPr/>
      </dsp:nvSpPr>
      <dsp:spPr>
        <a:xfrm rot="5400000">
          <a:off x="3425822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4050"/>
            <a:satOff val="0"/>
            <a:lumOff val="-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16131"/>
        <a:ext cx="1200641" cy="1380048"/>
      </dsp:txXfrm>
    </dsp:sp>
    <dsp:sp modelId="{42DDD9F9-166D-485F-BC37-1EB0CA4B924B}">
      <dsp:nvSpPr>
        <dsp:cNvPr id="0" name=""/>
        <dsp:cNvSpPr/>
      </dsp:nvSpPr>
      <dsp:spPr>
        <a:xfrm rot="5400000">
          <a:off x="4364121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8100"/>
            <a:satOff val="0"/>
            <a:lumOff val="-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4766256" y="2017900"/>
        <a:ext cx="1200641" cy="1380048"/>
      </dsp:txXfrm>
    </dsp:sp>
    <dsp:sp modelId="{67E973DC-E500-4035-A868-0A3575281E7C}">
      <dsp:nvSpPr>
        <dsp:cNvPr id="0" name=""/>
        <dsp:cNvSpPr/>
      </dsp:nvSpPr>
      <dsp:spPr>
        <a:xfrm>
          <a:off x="2256958" y="2106450"/>
          <a:ext cx="2165305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/>
            <a:t>Deutsch</a:t>
          </a:r>
        </a:p>
      </dsp:txBody>
      <dsp:txXfrm>
        <a:off x="2256958" y="2106450"/>
        <a:ext cx="2165305" cy="1202947"/>
      </dsp:txXfrm>
    </dsp:sp>
    <dsp:sp modelId="{32C4823A-2A31-4AD5-BBE7-589B2293AC49}">
      <dsp:nvSpPr>
        <dsp:cNvPr id="0" name=""/>
        <dsp:cNvSpPr/>
      </dsp:nvSpPr>
      <dsp:spPr>
        <a:xfrm rot="5400000">
          <a:off x="6247936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150"/>
            <a:satOff val="0"/>
            <a:lumOff val="-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6650071" y="2017900"/>
        <a:ext cx="1200641" cy="1380048"/>
      </dsp:txXfrm>
    </dsp:sp>
    <dsp:sp modelId="{B7131B0C-5481-4383-8C1D-614B9812E920}">
      <dsp:nvSpPr>
        <dsp:cNvPr id="0" name=""/>
        <dsp:cNvSpPr/>
      </dsp:nvSpPr>
      <dsp:spPr>
        <a:xfrm rot="5400000">
          <a:off x="5309637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76200"/>
            <a:satOff val="0"/>
            <a:lumOff val="-10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 rot="-5400000">
        <a:off x="5711772" y="3719670"/>
        <a:ext cx="1200641" cy="1380048"/>
      </dsp:txXfrm>
    </dsp:sp>
    <dsp:sp modelId="{F1F7C7FD-BDCB-486F-AC46-1DF6F2E7CB06}">
      <dsp:nvSpPr>
        <dsp:cNvPr id="0" name=""/>
        <dsp:cNvSpPr/>
      </dsp:nvSpPr>
      <dsp:spPr>
        <a:xfrm>
          <a:off x="7237160" y="3808220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Jahrgangsstufe 6 </a:t>
          </a:r>
        </a:p>
      </dsp:txBody>
      <dsp:txXfrm>
        <a:off x="7237160" y="3808220"/>
        <a:ext cx="2237482" cy="1202947"/>
      </dsp:txXfrm>
    </dsp:sp>
    <dsp:sp modelId="{ED195397-55AB-4C4B-B585-FE22CEE66AB8}">
      <dsp:nvSpPr>
        <dsp:cNvPr id="0" name=""/>
        <dsp:cNvSpPr/>
      </dsp:nvSpPr>
      <dsp:spPr>
        <a:xfrm rot="5400000">
          <a:off x="3425822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70250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719670"/>
        <a:ext cx="1200641" cy="1380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21A3-604E-4679-A3FE-A85250548FD9}">
      <dsp:nvSpPr>
        <dsp:cNvPr id="0" name=""/>
        <dsp:cNvSpPr/>
      </dsp:nvSpPr>
      <dsp:spPr>
        <a:xfrm rot="5400000">
          <a:off x="5309637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5711772" y="316131"/>
        <a:ext cx="1200641" cy="1380048"/>
      </dsp:txXfrm>
    </dsp:sp>
    <dsp:sp modelId="{35314227-CC54-49DC-81CC-92D901DF9C75}">
      <dsp:nvSpPr>
        <dsp:cNvPr id="0" name=""/>
        <dsp:cNvSpPr/>
      </dsp:nvSpPr>
      <dsp:spPr>
        <a:xfrm>
          <a:off x="7237160" y="404681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Lehrplaninhalte </a:t>
          </a:r>
        </a:p>
      </dsp:txBody>
      <dsp:txXfrm>
        <a:off x="7237160" y="404681"/>
        <a:ext cx="2237482" cy="1202947"/>
      </dsp:txXfrm>
    </dsp:sp>
    <dsp:sp modelId="{E65477E4-C676-4ED2-81A4-44968FA64603}">
      <dsp:nvSpPr>
        <dsp:cNvPr id="0" name=""/>
        <dsp:cNvSpPr/>
      </dsp:nvSpPr>
      <dsp:spPr>
        <a:xfrm rot="5400000">
          <a:off x="3425822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4050"/>
            <a:satOff val="0"/>
            <a:lumOff val="-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16131"/>
        <a:ext cx="1200641" cy="1380048"/>
      </dsp:txXfrm>
    </dsp:sp>
    <dsp:sp modelId="{42DDD9F9-166D-485F-BC37-1EB0CA4B924B}">
      <dsp:nvSpPr>
        <dsp:cNvPr id="0" name=""/>
        <dsp:cNvSpPr/>
      </dsp:nvSpPr>
      <dsp:spPr>
        <a:xfrm rot="5400000">
          <a:off x="4364121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8100"/>
            <a:satOff val="0"/>
            <a:lumOff val="-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4766256" y="2017900"/>
        <a:ext cx="1200641" cy="1380048"/>
      </dsp:txXfrm>
    </dsp:sp>
    <dsp:sp modelId="{67E973DC-E500-4035-A868-0A3575281E7C}">
      <dsp:nvSpPr>
        <dsp:cNvPr id="0" name=""/>
        <dsp:cNvSpPr/>
      </dsp:nvSpPr>
      <dsp:spPr>
        <a:xfrm>
          <a:off x="2256958" y="2106450"/>
          <a:ext cx="2165305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/>
            <a:t>Deutsch</a:t>
          </a:r>
        </a:p>
      </dsp:txBody>
      <dsp:txXfrm>
        <a:off x="2256958" y="2106450"/>
        <a:ext cx="2165305" cy="1202947"/>
      </dsp:txXfrm>
    </dsp:sp>
    <dsp:sp modelId="{32C4823A-2A31-4AD5-BBE7-589B2293AC49}">
      <dsp:nvSpPr>
        <dsp:cNvPr id="0" name=""/>
        <dsp:cNvSpPr/>
      </dsp:nvSpPr>
      <dsp:spPr>
        <a:xfrm rot="5400000">
          <a:off x="6247936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150"/>
            <a:satOff val="0"/>
            <a:lumOff val="-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6650071" y="2017900"/>
        <a:ext cx="1200641" cy="1380048"/>
      </dsp:txXfrm>
    </dsp:sp>
    <dsp:sp modelId="{B7131B0C-5481-4383-8C1D-614B9812E920}">
      <dsp:nvSpPr>
        <dsp:cNvPr id="0" name=""/>
        <dsp:cNvSpPr/>
      </dsp:nvSpPr>
      <dsp:spPr>
        <a:xfrm rot="5400000">
          <a:off x="5309637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76200"/>
            <a:satOff val="0"/>
            <a:lumOff val="-10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 rot="-5400000">
        <a:off x="5711772" y="3719670"/>
        <a:ext cx="1200641" cy="1380048"/>
      </dsp:txXfrm>
    </dsp:sp>
    <dsp:sp modelId="{F1F7C7FD-BDCB-486F-AC46-1DF6F2E7CB06}">
      <dsp:nvSpPr>
        <dsp:cNvPr id="0" name=""/>
        <dsp:cNvSpPr/>
      </dsp:nvSpPr>
      <dsp:spPr>
        <a:xfrm>
          <a:off x="7237160" y="3808220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Jahrgangsstufe 7 </a:t>
          </a:r>
        </a:p>
      </dsp:txBody>
      <dsp:txXfrm>
        <a:off x="7237160" y="3808220"/>
        <a:ext cx="2237482" cy="1202947"/>
      </dsp:txXfrm>
    </dsp:sp>
    <dsp:sp modelId="{ED195397-55AB-4C4B-B585-FE22CEE66AB8}">
      <dsp:nvSpPr>
        <dsp:cNvPr id="0" name=""/>
        <dsp:cNvSpPr/>
      </dsp:nvSpPr>
      <dsp:spPr>
        <a:xfrm rot="5400000">
          <a:off x="3425822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70250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719670"/>
        <a:ext cx="1200641" cy="1380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21A3-604E-4679-A3FE-A85250548FD9}">
      <dsp:nvSpPr>
        <dsp:cNvPr id="0" name=""/>
        <dsp:cNvSpPr/>
      </dsp:nvSpPr>
      <dsp:spPr>
        <a:xfrm rot="5400000">
          <a:off x="5309637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5711772" y="316131"/>
        <a:ext cx="1200641" cy="1380048"/>
      </dsp:txXfrm>
    </dsp:sp>
    <dsp:sp modelId="{35314227-CC54-49DC-81CC-92D901DF9C75}">
      <dsp:nvSpPr>
        <dsp:cNvPr id="0" name=""/>
        <dsp:cNvSpPr/>
      </dsp:nvSpPr>
      <dsp:spPr>
        <a:xfrm>
          <a:off x="7237160" y="404681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Lehrplaninhalte </a:t>
          </a:r>
        </a:p>
      </dsp:txBody>
      <dsp:txXfrm>
        <a:off x="7237160" y="404681"/>
        <a:ext cx="2237482" cy="1202947"/>
      </dsp:txXfrm>
    </dsp:sp>
    <dsp:sp modelId="{E65477E4-C676-4ED2-81A4-44968FA64603}">
      <dsp:nvSpPr>
        <dsp:cNvPr id="0" name=""/>
        <dsp:cNvSpPr/>
      </dsp:nvSpPr>
      <dsp:spPr>
        <a:xfrm rot="5400000">
          <a:off x="3425822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4050"/>
            <a:satOff val="0"/>
            <a:lumOff val="-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16131"/>
        <a:ext cx="1200641" cy="1380048"/>
      </dsp:txXfrm>
    </dsp:sp>
    <dsp:sp modelId="{42DDD9F9-166D-485F-BC37-1EB0CA4B924B}">
      <dsp:nvSpPr>
        <dsp:cNvPr id="0" name=""/>
        <dsp:cNvSpPr/>
      </dsp:nvSpPr>
      <dsp:spPr>
        <a:xfrm rot="5400000">
          <a:off x="4364121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8100"/>
            <a:satOff val="0"/>
            <a:lumOff val="-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4766256" y="2017900"/>
        <a:ext cx="1200641" cy="1380048"/>
      </dsp:txXfrm>
    </dsp:sp>
    <dsp:sp modelId="{67E973DC-E500-4035-A868-0A3575281E7C}">
      <dsp:nvSpPr>
        <dsp:cNvPr id="0" name=""/>
        <dsp:cNvSpPr/>
      </dsp:nvSpPr>
      <dsp:spPr>
        <a:xfrm>
          <a:off x="2256958" y="2106450"/>
          <a:ext cx="2165305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/>
            <a:t>Deutsch</a:t>
          </a:r>
        </a:p>
      </dsp:txBody>
      <dsp:txXfrm>
        <a:off x="2256958" y="2106450"/>
        <a:ext cx="2165305" cy="1202947"/>
      </dsp:txXfrm>
    </dsp:sp>
    <dsp:sp modelId="{32C4823A-2A31-4AD5-BBE7-589B2293AC49}">
      <dsp:nvSpPr>
        <dsp:cNvPr id="0" name=""/>
        <dsp:cNvSpPr/>
      </dsp:nvSpPr>
      <dsp:spPr>
        <a:xfrm rot="5400000">
          <a:off x="6247936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150"/>
            <a:satOff val="0"/>
            <a:lumOff val="-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6650071" y="2017900"/>
        <a:ext cx="1200641" cy="1380048"/>
      </dsp:txXfrm>
    </dsp:sp>
    <dsp:sp modelId="{B7131B0C-5481-4383-8C1D-614B9812E920}">
      <dsp:nvSpPr>
        <dsp:cNvPr id="0" name=""/>
        <dsp:cNvSpPr/>
      </dsp:nvSpPr>
      <dsp:spPr>
        <a:xfrm rot="5400000">
          <a:off x="5309637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76200"/>
            <a:satOff val="0"/>
            <a:lumOff val="-10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 rot="-5400000">
        <a:off x="5711772" y="3719670"/>
        <a:ext cx="1200641" cy="1380048"/>
      </dsp:txXfrm>
    </dsp:sp>
    <dsp:sp modelId="{F1F7C7FD-BDCB-486F-AC46-1DF6F2E7CB06}">
      <dsp:nvSpPr>
        <dsp:cNvPr id="0" name=""/>
        <dsp:cNvSpPr/>
      </dsp:nvSpPr>
      <dsp:spPr>
        <a:xfrm>
          <a:off x="7237160" y="3808220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Jahrgangsstufe 7 </a:t>
          </a:r>
        </a:p>
      </dsp:txBody>
      <dsp:txXfrm>
        <a:off x="7237160" y="3808220"/>
        <a:ext cx="2237482" cy="1202947"/>
      </dsp:txXfrm>
    </dsp:sp>
    <dsp:sp modelId="{ED195397-55AB-4C4B-B585-FE22CEE66AB8}">
      <dsp:nvSpPr>
        <dsp:cNvPr id="0" name=""/>
        <dsp:cNvSpPr/>
      </dsp:nvSpPr>
      <dsp:spPr>
        <a:xfrm rot="5400000">
          <a:off x="3425822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70250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719670"/>
        <a:ext cx="1200641" cy="13800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21A3-604E-4679-A3FE-A85250548FD9}">
      <dsp:nvSpPr>
        <dsp:cNvPr id="0" name=""/>
        <dsp:cNvSpPr/>
      </dsp:nvSpPr>
      <dsp:spPr>
        <a:xfrm rot="5400000">
          <a:off x="5309637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5711772" y="316131"/>
        <a:ext cx="1200641" cy="1380048"/>
      </dsp:txXfrm>
    </dsp:sp>
    <dsp:sp modelId="{35314227-CC54-49DC-81CC-92D901DF9C75}">
      <dsp:nvSpPr>
        <dsp:cNvPr id="0" name=""/>
        <dsp:cNvSpPr/>
      </dsp:nvSpPr>
      <dsp:spPr>
        <a:xfrm>
          <a:off x="7237160" y="404681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Lehrplaninhalte </a:t>
          </a:r>
        </a:p>
      </dsp:txBody>
      <dsp:txXfrm>
        <a:off x="7237160" y="404681"/>
        <a:ext cx="2237482" cy="1202947"/>
      </dsp:txXfrm>
    </dsp:sp>
    <dsp:sp modelId="{E65477E4-C676-4ED2-81A4-44968FA64603}">
      <dsp:nvSpPr>
        <dsp:cNvPr id="0" name=""/>
        <dsp:cNvSpPr/>
      </dsp:nvSpPr>
      <dsp:spPr>
        <a:xfrm rot="5400000">
          <a:off x="3425822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4050"/>
            <a:satOff val="0"/>
            <a:lumOff val="-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16131"/>
        <a:ext cx="1200641" cy="1380048"/>
      </dsp:txXfrm>
    </dsp:sp>
    <dsp:sp modelId="{42DDD9F9-166D-485F-BC37-1EB0CA4B924B}">
      <dsp:nvSpPr>
        <dsp:cNvPr id="0" name=""/>
        <dsp:cNvSpPr/>
      </dsp:nvSpPr>
      <dsp:spPr>
        <a:xfrm rot="5400000">
          <a:off x="4364121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8100"/>
            <a:satOff val="0"/>
            <a:lumOff val="-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4766256" y="2017900"/>
        <a:ext cx="1200641" cy="1380048"/>
      </dsp:txXfrm>
    </dsp:sp>
    <dsp:sp modelId="{67E973DC-E500-4035-A868-0A3575281E7C}">
      <dsp:nvSpPr>
        <dsp:cNvPr id="0" name=""/>
        <dsp:cNvSpPr/>
      </dsp:nvSpPr>
      <dsp:spPr>
        <a:xfrm>
          <a:off x="2256958" y="2106450"/>
          <a:ext cx="2165305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/>
            <a:t>BSK</a:t>
          </a:r>
        </a:p>
      </dsp:txBody>
      <dsp:txXfrm>
        <a:off x="2256958" y="2106450"/>
        <a:ext cx="2165305" cy="1202947"/>
      </dsp:txXfrm>
    </dsp:sp>
    <dsp:sp modelId="{32C4823A-2A31-4AD5-BBE7-589B2293AC49}">
      <dsp:nvSpPr>
        <dsp:cNvPr id="0" name=""/>
        <dsp:cNvSpPr/>
      </dsp:nvSpPr>
      <dsp:spPr>
        <a:xfrm rot="5400000">
          <a:off x="6247936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150"/>
            <a:satOff val="0"/>
            <a:lumOff val="-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6650071" y="2017900"/>
        <a:ext cx="1200641" cy="1380048"/>
      </dsp:txXfrm>
    </dsp:sp>
    <dsp:sp modelId="{B7131B0C-5481-4383-8C1D-614B9812E920}">
      <dsp:nvSpPr>
        <dsp:cNvPr id="0" name=""/>
        <dsp:cNvSpPr/>
      </dsp:nvSpPr>
      <dsp:spPr>
        <a:xfrm rot="5400000">
          <a:off x="5259596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76200"/>
            <a:satOff val="0"/>
            <a:lumOff val="-10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 rot="-5400000">
        <a:off x="5661731" y="3719670"/>
        <a:ext cx="1200641" cy="1380048"/>
      </dsp:txXfrm>
    </dsp:sp>
    <dsp:sp modelId="{F1F7C7FD-BDCB-486F-AC46-1DF6F2E7CB06}">
      <dsp:nvSpPr>
        <dsp:cNvPr id="0" name=""/>
        <dsp:cNvSpPr/>
      </dsp:nvSpPr>
      <dsp:spPr>
        <a:xfrm>
          <a:off x="7395428" y="3928118"/>
          <a:ext cx="2437647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Jahrgangsstufe 7-10 bzw. 10z und 11z </a:t>
          </a:r>
        </a:p>
      </dsp:txBody>
      <dsp:txXfrm>
        <a:off x="7395428" y="3928118"/>
        <a:ext cx="2437647" cy="1202947"/>
      </dsp:txXfrm>
    </dsp:sp>
    <dsp:sp modelId="{ED195397-55AB-4C4B-B585-FE22CEE66AB8}">
      <dsp:nvSpPr>
        <dsp:cNvPr id="0" name=""/>
        <dsp:cNvSpPr/>
      </dsp:nvSpPr>
      <dsp:spPr>
        <a:xfrm rot="5400000">
          <a:off x="3375780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70250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777915" y="3719670"/>
        <a:ext cx="1200641" cy="13800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21A3-604E-4679-A3FE-A85250548FD9}">
      <dsp:nvSpPr>
        <dsp:cNvPr id="0" name=""/>
        <dsp:cNvSpPr/>
      </dsp:nvSpPr>
      <dsp:spPr>
        <a:xfrm rot="5400000">
          <a:off x="5309637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5711772" y="316131"/>
        <a:ext cx="1200641" cy="1380048"/>
      </dsp:txXfrm>
    </dsp:sp>
    <dsp:sp modelId="{35314227-CC54-49DC-81CC-92D901DF9C75}">
      <dsp:nvSpPr>
        <dsp:cNvPr id="0" name=""/>
        <dsp:cNvSpPr/>
      </dsp:nvSpPr>
      <dsp:spPr>
        <a:xfrm>
          <a:off x="7237160" y="404681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Lehrplaninhalte </a:t>
          </a:r>
        </a:p>
      </dsp:txBody>
      <dsp:txXfrm>
        <a:off x="7237160" y="404681"/>
        <a:ext cx="2237482" cy="1202947"/>
      </dsp:txXfrm>
    </dsp:sp>
    <dsp:sp modelId="{E65477E4-C676-4ED2-81A4-44968FA64603}">
      <dsp:nvSpPr>
        <dsp:cNvPr id="0" name=""/>
        <dsp:cNvSpPr/>
      </dsp:nvSpPr>
      <dsp:spPr>
        <a:xfrm rot="5400000">
          <a:off x="3425822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4050"/>
            <a:satOff val="0"/>
            <a:lumOff val="-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i="0" kern="1200"/>
        </a:p>
      </dsp:txBody>
      <dsp:txXfrm rot="-5400000">
        <a:off x="3827957" y="316131"/>
        <a:ext cx="1200641" cy="1380048"/>
      </dsp:txXfrm>
    </dsp:sp>
    <dsp:sp modelId="{42DDD9F9-166D-485F-BC37-1EB0CA4B924B}">
      <dsp:nvSpPr>
        <dsp:cNvPr id="0" name=""/>
        <dsp:cNvSpPr/>
      </dsp:nvSpPr>
      <dsp:spPr>
        <a:xfrm rot="5400000">
          <a:off x="4364121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8100"/>
            <a:satOff val="0"/>
            <a:lumOff val="-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4766256" y="2017900"/>
        <a:ext cx="1200641" cy="1380048"/>
      </dsp:txXfrm>
    </dsp:sp>
    <dsp:sp modelId="{67E973DC-E500-4035-A868-0A3575281E7C}">
      <dsp:nvSpPr>
        <dsp:cNvPr id="0" name=""/>
        <dsp:cNvSpPr/>
      </dsp:nvSpPr>
      <dsp:spPr>
        <a:xfrm>
          <a:off x="2256958" y="2106450"/>
          <a:ext cx="2165305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/>
            <a:t>Mensch und Umwelt</a:t>
          </a:r>
        </a:p>
      </dsp:txBody>
      <dsp:txXfrm>
        <a:off x="2256958" y="2106450"/>
        <a:ext cx="2165305" cy="1202947"/>
      </dsp:txXfrm>
    </dsp:sp>
    <dsp:sp modelId="{32C4823A-2A31-4AD5-BBE7-589B2293AC49}">
      <dsp:nvSpPr>
        <dsp:cNvPr id="0" name=""/>
        <dsp:cNvSpPr/>
      </dsp:nvSpPr>
      <dsp:spPr>
        <a:xfrm rot="5400000">
          <a:off x="6247936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150"/>
            <a:satOff val="0"/>
            <a:lumOff val="-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6650071" y="2017900"/>
        <a:ext cx="1200641" cy="1380048"/>
      </dsp:txXfrm>
    </dsp:sp>
    <dsp:sp modelId="{B7131B0C-5481-4383-8C1D-614B9812E920}">
      <dsp:nvSpPr>
        <dsp:cNvPr id="0" name=""/>
        <dsp:cNvSpPr/>
      </dsp:nvSpPr>
      <dsp:spPr>
        <a:xfrm rot="5400000">
          <a:off x="5309637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76200"/>
            <a:satOff val="0"/>
            <a:lumOff val="-10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 rot="-5400000">
        <a:off x="5711772" y="3719670"/>
        <a:ext cx="1200641" cy="1380048"/>
      </dsp:txXfrm>
    </dsp:sp>
    <dsp:sp modelId="{F1F7C7FD-BDCB-486F-AC46-1DF6F2E7CB06}">
      <dsp:nvSpPr>
        <dsp:cNvPr id="0" name=""/>
        <dsp:cNvSpPr/>
      </dsp:nvSpPr>
      <dsp:spPr>
        <a:xfrm>
          <a:off x="7237160" y="3808220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Jahrgangsstufe 6 </a:t>
          </a:r>
        </a:p>
      </dsp:txBody>
      <dsp:txXfrm>
        <a:off x="7237160" y="3808220"/>
        <a:ext cx="2237482" cy="1202947"/>
      </dsp:txXfrm>
    </dsp:sp>
    <dsp:sp modelId="{ED195397-55AB-4C4B-B585-FE22CEE66AB8}">
      <dsp:nvSpPr>
        <dsp:cNvPr id="0" name=""/>
        <dsp:cNvSpPr/>
      </dsp:nvSpPr>
      <dsp:spPr>
        <a:xfrm rot="5400000">
          <a:off x="3425822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70250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719670"/>
        <a:ext cx="1200641" cy="13800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21A3-604E-4679-A3FE-A85250548FD9}">
      <dsp:nvSpPr>
        <dsp:cNvPr id="0" name=""/>
        <dsp:cNvSpPr/>
      </dsp:nvSpPr>
      <dsp:spPr>
        <a:xfrm rot="5400000">
          <a:off x="5309637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5711772" y="316131"/>
        <a:ext cx="1200641" cy="1380048"/>
      </dsp:txXfrm>
    </dsp:sp>
    <dsp:sp modelId="{35314227-CC54-49DC-81CC-92D901DF9C75}">
      <dsp:nvSpPr>
        <dsp:cNvPr id="0" name=""/>
        <dsp:cNvSpPr/>
      </dsp:nvSpPr>
      <dsp:spPr>
        <a:xfrm>
          <a:off x="7237160" y="404681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Lehrplaninhalte </a:t>
          </a:r>
        </a:p>
      </dsp:txBody>
      <dsp:txXfrm>
        <a:off x="7237160" y="404681"/>
        <a:ext cx="2237482" cy="1202947"/>
      </dsp:txXfrm>
    </dsp:sp>
    <dsp:sp modelId="{E65477E4-C676-4ED2-81A4-44968FA64603}">
      <dsp:nvSpPr>
        <dsp:cNvPr id="0" name=""/>
        <dsp:cNvSpPr/>
      </dsp:nvSpPr>
      <dsp:spPr>
        <a:xfrm rot="5400000">
          <a:off x="3425822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4050"/>
            <a:satOff val="0"/>
            <a:lumOff val="-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16131"/>
        <a:ext cx="1200641" cy="1380048"/>
      </dsp:txXfrm>
    </dsp:sp>
    <dsp:sp modelId="{42DDD9F9-166D-485F-BC37-1EB0CA4B924B}">
      <dsp:nvSpPr>
        <dsp:cNvPr id="0" name=""/>
        <dsp:cNvSpPr/>
      </dsp:nvSpPr>
      <dsp:spPr>
        <a:xfrm rot="5400000">
          <a:off x="4364121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8100"/>
            <a:satOff val="0"/>
            <a:lumOff val="-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4766256" y="2017900"/>
        <a:ext cx="1200641" cy="1380048"/>
      </dsp:txXfrm>
    </dsp:sp>
    <dsp:sp modelId="{67E973DC-E500-4035-A868-0A3575281E7C}">
      <dsp:nvSpPr>
        <dsp:cNvPr id="0" name=""/>
        <dsp:cNvSpPr/>
      </dsp:nvSpPr>
      <dsp:spPr>
        <a:xfrm>
          <a:off x="2256958" y="2106450"/>
          <a:ext cx="2165305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/>
            <a:t>Mensch und Umwelt</a:t>
          </a:r>
        </a:p>
      </dsp:txBody>
      <dsp:txXfrm>
        <a:off x="2256958" y="2106450"/>
        <a:ext cx="2165305" cy="1202947"/>
      </dsp:txXfrm>
    </dsp:sp>
    <dsp:sp modelId="{32C4823A-2A31-4AD5-BBE7-589B2293AC49}">
      <dsp:nvSpPr>
        <dsp:cNvPr id="0" name=""/>
        <dsp:cNvSpPr/>
      </dsp:nvSpPr>
      <dsp:spPr>
        <a:xfrm rot="5400000">
          <a:off x="6247936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150"/>
            <a:satOff val="0"/>
            <a:lumOff val="-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6650071" y="2017900"/>
        <a:ext cx="1200641" cy="1380048"/>
      </dsp:txXfrm>
    </dsp:sp>
    <dsp:sp modelId="{B7131B0C-5481-4383-8C1D-614B9812E920}">
      <dsp:nvSpPr>
        <dsp:cNvPr id="0" name=""/>
        <dsp:cNvSpPr/>
      </dsp:nvSpPr>
      <dsp:spPr>
        <a:xfrm rot="5400000">
          <a:off x="5309637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76200"/>
            <a:satOff val="0"/>
            <a:lumOff val="-10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 rot="-5400000">
        <a:off x="5711772" y="3719670"/>
        <a:ext cx="1200641" cy="1380048"/>
      </dsp:txXfrm>
    </dsp:sp>
    <dsp:sp modelId="{F1F7C7FD-BDCB-486F-AC46-1DF6F2E7CB06}">
      <dsp:nvSpPr>
        <dsp:cNvPr id="0" name=""/>
        <dsp:cNvSpPr/>
      </dsp:nvSpPr>
      <dsp:spPr>
        <a:xfrm>
          <a:off x="7237160" y="3808220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Jahrgangsstufe 7 </a:t>
          </a:r>
        </a:p>
      </dsp:txBody>
      <dsp:txXfrm>
        <a:off x="7237160" y="3808220"/>
        <a:ext cx="2237482" cy="1202947"/>
      </dsp:txXfrm>
    </dsp:sp>
    <dsp:sp modelId="{ED195397-55AB-4C4B-B585-FE22CEE66AB8}">
      <dsp:nvSpPr>
        <dsp:cNvPr id="0" name=""/>
        <dsp:cNvSpPr/>
      </dsp:nvSpPr>
      <dsp:spPr>
        <a:xfrm rot="5400000">
          <a:off x="3425822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70250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719670"/>
        <a:ext cx="1200641" cy="13800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A21A3-604E-4679-A3FE-A85250548FD9}">
      <dsp:nvSpPr>
        <dsp:cNvPr id="0" name=""/>
        <dsp:cNvSpPr/>
      </dsp:nvSpPr>
      <dsp:spPr>
        <a:xfrm rot="5400000">
          <a:off x="5309637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5711772" y="316131"/>
        <a:ext cx="1200641" cy="1380048"/>
      </dsp:txXfrm>
    </dsp:sp>
    <dsp:sp modelId="{35314227-CC54-49DC-81CC-92D901DF9C75}">
      <dsp:nvSpPr>
        <dsp:cNvPr id="0" name=""/>
        <dsp:cNvSpPr/>
      </dsp:nvSpPr>
      <dsp:spPr>
        <a:xfrm>
          <a:off x="7237160" y="404681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Lehrplaninhalte </a:t>
          </a:r>
        </a:p>
      </dsp:txBody>
      <dsp:txXfrm>
        <a:off x="7237160" y="404681"/>
        <a:ext cx="2237482" cy="1202947"/>
      </dsp:txXfrm>
    </dsp:sp>
    <dsp:sp modelId="{E65477E4-C676-4ED2-81A4-44968FA64603}">
      <dsp:nvSpPr>
        <dsp:cNvPr id="0" name=""/>
        <dsp:cNvSpPr/>
      </dsp:nvSpPr>
      <dsp:spPr>
        <a:xfrm rot="5400000">
          <a:off x="3425822" y="134018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94050"/>
            <a:satOff val="0"/>
            <a:lumOff val="-2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16131"/>
        <a:ext cx="1200641" cy="1380048"/>
      </dsp:txXfrm>
    </dsp:sp>
    <dsp:sp modelId="{42DDD9F9-166D-485F-BC37-1EB0CA4B924B}">
      <dsp:nvSpPr>
        <dsp:cNvPr id="0" name=""/>
        <dsp:cNvSpPr/>
      </dsp:nvSpPr>
      <dsp:spPr>
        <a:xfrm rot="5400000">
          <a:off x="4364121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88100"/>
            <a:satOff val="0"/>
            <a:lumOff val="-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/>
        </a:p>
      </dsp:txBody>
      <dsp:txXfrm rot="-5400000">
        <a:off x="4766256" y="2017900"/>
        <a:ext cx="1200641" cy="1380048"/>
      </dsp:txXfrm>
    </dsp:sp>
    <dsp:sp modelId="{67E973DC-E500-4035-A868-0A3575281E7C}">
      <dsp:nvSpPr>
        <dsp:cNvPr id="0" name=""/>
        <dsp:cNvSpPr/>
      </dsp:nvSpPr>
      <dsp:spPr>
        <a:xfrm>
          <a:off x="2256958" y="2106450"/>
          <a:ext cx="2165305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1" kern="1200" dirty="0"/>
            <a:t>Mensch und Umwelt</a:t>
          </a:r>
        </a:p>
      </dsp:txBody>
      <dsp:txXfrm>
        <a:off x="2256958" y="2106450"/>
        <a:ext cx="2165305" cy="1202947"/>
      </dsp:txXfrm>
    </dsp:sp>
    <dsp:sp modelId="{32C4823A-2A31-4AD5-BBE7-589B2293AC49}">
      <dsp:nvSpPr>
        <dsp:cNvPr id="0" name=""/>
        <dsp:cNvSpPr/>
      </dsp:nvSpPr>
      <dsp:spPr>
        <a:xfrm rot="5400000">
          <a:off x="6247936" y="183578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82150"/>
            <a:satOff val="0"/>
            <a:lumOff val="-7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6650071" y="2017900"/>
        <a:ext cx="1200641" cy="1380048"/>
      </dsp:txXfrm>
    </dsp:sp>
    <dsp:sp modelId="{B7131B0C-5481-4383-8C1D-614B9812E920}">
      <dsp:nvSpPr>
        <dsp:cNvPr id="0" name=""/>
        <dsp:cNvSpPr/>
      </dsp:nvSpPr>
      <dsp:spPr>
        <a:xfrm rot="5400000">
          <a:off x="5309637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376200"/>
            <a:satOff val="0"/>
            <a:lumOff val="-10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 rot="-5400000">
        <a:off x="5711772" y="3719670"/>
        <a:ext cx="1200641" cy="1380048"/>
      </dsp:txXfrm>
    </dsp:sp>
    <dsp:sp modelId="{F1F7C7FD-BDCB-486F-AC46-1DF6F2E7CB06}">
      <dsp:nvSpPr>
        <dsp:cNvPr id="0" name=""/>
        <dsp:cNvSpPr/>
      </dsp:nvSpPr>
      <dsp:spPr>
        <a:xfrm>
          <a:off x="7237160" y="3808220"/>
          <a:ext cx="2237482" cy="1202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Jahrgangsstufe 7 </a:t>
          </a:r>
        </a:p>
      </dsp:txBody>
      <dsp:txXfrm>
        <a:off x="7237160" y="3808220"/>
        <a:ext cx="2237482" cy="1202947"/>
      </dsp:txXfrm>
    </dsp:sp>
    <dsp:sp modelId="{ED195397-55AB-4C4B-B585-FE22CEE66AB8}">
      <dsp:nvSpPr>
        <dsp:cNvPr id="0" name=""/>
        <dsp:cNvSpPr/>
      </dsp:nvSpPr>
      <dsp:spPr>
        <a:xfrm rot="5400000">
          <a:off x="3425822" y="3537557"/>
          <a:ext cx="2004912" cy="17442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470250"/>
            <a:satOff val="0"/>
            <a:lumOff val="-129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600" kern="1200"/>
        </a:p>
      </dsp:txBody>
      <dsp:txXfrm rot="-5400000">
        <a:off x="3827957" y="3719670"/>
        <a:ext cx="1200641" cy="1380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7A6A9-5E1C-4072-B11B-48B26A5ABEF9}" type="datetimeFigureOut">
              <a:rPr lang="de-DE" smtClean="0"/>
              <a:t>17.02.2022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DA4B0-CF12-4699-AA32-9F9803DC69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55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540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917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38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91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462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209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343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59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28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79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11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35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599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870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599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25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 txBox="1">
            <a:spLocks noGrp="1"/>
          </p:cNvSpPr>
          <p:nvPr>
            <p:ph type="body" idx="1"/>
          </p:nvPr>
        </p:nvSpPr>
        <p:spPr>
          <a:xfrm>
            <a:off x="2710233" y="2882400"/>
            <a:ext cx="67716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 sz="3200" i="1"/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 i="1"/>
            </a:lvl9pPr>
          </a:lstStyle>
          <a:p>
            <a:endParaRPr/>
          </a:p>
        </p:txBody>
      </p:sp>
      <p:sp>
        <p:nvSpPr>
          <p:cNvPr id="62" name="Google Shape;62;p4"/>
          <p:cNvSpPr txBox="1"/>
          <p:nvPr/>
        </p:nvSpPr>
        <p:spPr>
          <a:xfrm>
            <a:off x="4791200" y="940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12800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10151817" y="6164015"/>
            <a:ext cx="745600" cy="745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4"/>
          <p:cNvSpPr/>
          <p:nvPr/>
        </p:nvSpPr>
        <p:spPr>
          <a:xfrm rot="2700000">
            <a:off x="32177" y="3625415"/>
            <a:ext cx="723512" cy="723512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4"/>
          <p:cNvSpPr/>
          <p:nvPr/>
        </p:nvSpPr>
        <p:spPr>
          <a:xfrm rot="2700000">
            <a:off x="11333493" y="1377783"/>
            <a:ext cx="1074236" cy="1074236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4"/>
          <p:cNvSpPr/>
          <p:nvPr/>
        </p:nvSpPr>
        <p:spPr>
          <a:xfrm>
            <a:off x="725933" y="1910121"/>
            <a:ext cx="834400" cy="8344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4"/>
          <p:cNvSpPr/>
          <p:nvPr/>
        </p:nvSpPr>
        <p:spPr>
          <a:xfrm rot="-1799860">
            <a:off x="11296901" y="4140938"/>
            <a:ext cx="809657" cy="809657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 rot="-1527899">
            <a:off x="604271" y="5153228"/>
            <a:ext cx="1201973" cy="1201973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/>
          <p:nvPr/>
        </p:nvSpPr>
        <p:spPr>
          <a:xfrm>
            <a:off x="2367704" y="4498771"/>
            <a:ext cx="600000" cy="6000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4"/>
          <p:cNvSpPr/>
          <p:nvPr/>
        </p:nvSpPr>
        <p:spPr>
          <a:xfrm>
            <a:off x="10007489" y="1108033"/>
            <a:ext cx="582400" cy="5824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4"/>
          <p:cNvSpPr/>
          <p:nvPr/>
        </p:nvSpPr>
        <p:spPr>
          <a:xfrm rot="-722907">
            <a:off x="1978262" y="862968"/>
            <a:ext cx="864237" cy="864237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4"/>
          <p:cNvSpPr/>
          <p:nvPr/>
        </p:nvSpPr>
        <p:spPr>
          <a:xfrm>
            <a:off x="9030600" y="-48484"/>
            <a:ext cx="530800" cy="5308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4"/>
          <p:cNvSpPr/>
          <p:nvPr/>
        </p:nvSpPr>
        <p:spPr>
          <a:xfrm rot="1498435">
            <a:off x="738283" y="364680"/>
            <a:ext cx="515389" cy="515389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4"/>
          <p:cNvSpPr/>
          <p:nvPr/>
        </p:nvSpPr>
        <p:spPr>
          <a:xfrm>
            <a:off x="9387024" y="4416363"/>
            <a:ext cx="764800" cy="76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4"/>
          <p:cNvSpPr/>
          <p:nvPr/>
        </p:nvSpPr>
        <p:spPr>
          <a:xfrm>
            <a:off x="3857733" y="279967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4"/>
          <p:cNvSpPr/>
          <p:nvPr/>
        </p:nvSpPr>
        <p:spPr>
          <a:xfrm>
            <a:off x="3231191" y="5679045"/>
            <a:ext cx="346800" cy="3468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4"/>
          <p:cNvSpPr/>
          <p:nvPr/>
        </p:nvSpPr>
        <p:spPr>
          <a:xfrm>
            <a:off x="5372020" y="567305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4"/>
          <p:cNvSpPr/>
          <p:nvPr/>
        </p:nvSpPr>
        <p:spPr>
          <a:xfrm>
            <a:off x="10268367" y="2864667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>
            <a:off x="4553633" y="5932733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>
            <a:off x="1972320" y="2960772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4"/>
          <p:cNvSpPr/>
          <p:nvPr/>
        </p:nvSpPr>
        <p:spPr>
          <a:xfrm>
            <a:off x="7161687" y="5854139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/>
          <p:nvPr/>
        </p:nvSpPr>
        <p:spPr>
          <a:xfrm rot="-2700000">
            <a:off x="8449784" y="5797963"/>
            <a:ext cx="346765" cy="346765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4"/>
          <p:cNvSpPr/>
          <p:nvPr/>
        </p:nvSpPr>
        <p:spPr>
          <a:xfrm>
            <a:off x="7423924" y="351079"/>
            <a:ext cx="346800" cy="3468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14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-33" y="0"/>
            <a:ext cx="12192000" cy="141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0" y="1418000"/>
            <a:ext cx="12192000" cy="54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00467" y="425567"/>
            <a:ext cx="357600" cy="35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2361920" y="781972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 rot="-1295565">
            <a:off x="2293031" y="-18987"/>
            <a:ext cx="346732" cy="346732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9465333" y="-24433"/>
            <a:ext cx="357600" cy="35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 rot="1050327">
            <a:off x="9419550" y="1027517"/>
            <a:ext cx="514633" cy="514633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 rot="1498139">
            <a:off x="10731397" y="1062349"/>
            <a:ext cx="346815" cy="346815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363667" y="1219352"/>
            <a:ext cx="246800" cy="246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6"/>
          <p:cNvSpPr/>
          <p:nvPr/>
        </p:nvSpPr>
        <p:spPr>
          <a:xfrm rot="1222482">
            <a:off x="144329" y="153524"/>
            <a:ext cx="355011" cy="355011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6"/>
          <p:cNvSpPr/>
          <p:nvPr/>
        </p:nvSpPr>
        <p:spPr>
          <a:xfrm rot="2700000">
            <a:off x="1506807" y="961979"/>
            <a:ext cx="239285" cy="239285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6"/>
          <p:cNvSpPr/>
          <p:nvPr/>
        </p:nvSpPr>
        <p:spPr>
          <a:xfrm>
            <a:off x="11730567" y="915952"/>
            <a:ext cx="246800" cy="246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6"/>
          <p:cNvSpPr/>
          <p:nvPr/>
        </p:nvSpPr>
        <p:spPr>
          <a:xfrm>
            <a:off x="11245809" y="254091"/>
            <a:ext cx="355200" cy="3552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6"/>
          <p:cNvSpPr/>
          <p:nvPr/>
        </p:nvSpPr>
        <p:spPr>
          <a:xfrm>
            <a:off x="10208383" y="425561"/>
            <a:ext cx="239200" cy="2392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609600" y="-1"/>
            <a:ext cx="10972800" cy="14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957000" y="1809500"/>
            <a:ext cx="4988800" cy="4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×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6246205" y="1809500"/>
            <a:ext cx="4988800" cy="4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×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83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/>
          <p:nvPr/>
        </p:nvSpPr>
        <p:spPr>
          <a:xfrm>
            <a:off x="-33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0"/>
          <p:cNvSpPr/>
          <p:nvPr/>
        </p:nvSpPr>
        <p:spPr>
          <a:xfrm>
            <a:off x="10418291" y="6244172"/>
            <a:ext cx="665600" cy="665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2700000">
            <a:off x="19701" y="3870163"/>
            <a:ext cx="662983" cy="662983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2700000">
            <a:off x="11360291" y="1522399"/>
            <a:ext cx="958837" cy="958837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>
            <a:off x="414187" y="2069627"/>
            <a:ext cx="764800" cy="764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-1799089">
            <a:off x="11416113" y="4108961"/>
            <a:ext cx="722732" cy="722732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-1528015">
            <a:off x="245875" y="5476956"/>
            <a:ext cx="1101421" cy="1101421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>
            <a:off x="1653395" y="4750635"/>
            <a:ext cx="550000" cy="5500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>
            <a:off x="10073515" y="804232"/>
            <a:ext cx="519600" cy="5196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/>
          <p:nvPr/>
        </p:nvSpPr>
        <p:spPr>
          <a:xfrm rot="-722532">
            <a:off x="1294369" y="878137"/>
            <a:ext cx="791825" cy="79182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0"/>
          <p:cNvSpPr/>
          <p:nvPr/>
        </p:nvSpPr>
        <p:spPr>
          <a:xfrm>
            <a:off x="10610297" y="-99565"/>
            <a:ext cx="473600" cy="473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 rot="1500134">
            <a:off x="361037" y="254315"/>
            <a:ext cx="472255" cy="472255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0"/>
          <p:cNvSpPr/>
          <p:nvPr/>
        </p:nvSpPr>
        <p:spPr>
          <a:xfrm>
            <a:off x="10234331" y="5102636"/>
            <a:ext cx="682400" cy="682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0"/>
          <p:cNvSpPr/>
          <p:nvPr/>
        </p:nvSpPr>
        <p:spPr>
          <a:xfrm>
            <a:off x="2753536" y="326635"/>
            <a:ext cx="327600" cy="32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0"/>
          <p:cNvSpPr/>
          <p:nvPr/>
        </p:nvSpPr>
        <p:spPr>
          <a:xfrm>
            <a:off x="2476940" y="6109200"/>
            <a:ext cx="318000" cy="3180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0"/>
          <p:cNvSpPr/>
          <p:nvPr/>
        </p:nvSpPr>
        <p:spPr>
          <a:xfrm>
            <a:off x="4020709" y="125467"/>
            <a:ext cx="471600" cy="4716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0"/>
          <p:cNvSpPr/>
          <p:nvPr/>
        </p:nvSpPr>
        <p:spPr>
          <a:xfrm>
            <a:off x="10755909" y="3114584"/>
            <a:ext cx="319200" cy="319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0"/>
          <p:cNvSpPr/>
          <p:nvPr/>
        </p:nvSpPr>
        <p:spPr>
          <a:xfrm>
            <a:off x="4267929" y="6291027"/>
            <a:ext cx="327600" cy="32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0"/>
          <p:cNvSpPr/>
          <p:nvPr/>
        </p:nvSpPr>
        <p:spPr>
          <a:xfrm>
            <a:off x="1797709" y="3261065"/>
            <a:ext cx="471600" cy="4716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0"/>
          <p:cNvSpPr/>
          <p:nvPr/>
        </p:nvSpPr>
        <p:spPr>
          <a:xfrm>
            <a:off x="7524101" y="6159048"/>
            <a:ext cx="459600" cy="4596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0"/>
          <p:cNvSpPr/>
          <p:nvPr/>
        </p:nvSpPr>
        <p:spPr>
          <a:xfrm rot="-2700000">
            <a:off x="8899255" y="5917504"/>
            <a:ext cx="309429" cy="30942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0"/>
          <p:cNvSpPr/>
          <p:nvPr/>
        </p:nvSpPr>
        <p:spPr>
          <a:xfrm>
            <a:off x="8562743" y="176636"/>
            <a:ext cx="309600" cy="3096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10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 txBox="1">
            <a:spLocks noGrp="1"/>
          </p:cNvSpPr>
          <p:nvPr>
            <p:ph type="body" idx="1"/>
          </p:nvPr>
        </p:nvSpPr>
        <p:spPr>
          <a:xfrm>
            <a:off x="2710233" y="2882400"/>
            <a:ext cx="67716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507974" algn="ctr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 sz="3200" i="1"/>
            </a:lvl1pPr>
            <a:lvl2pPr marL="1219140" lvl="1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i="1"/>
            </a:lvl2pPr>
            <a:lvl3pPr marL="1828709" lvl="2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i="1"/>
            </a:lvl3pPr>
            <a:lvl4pPr marL="2438278" lvl="3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 i="1"/>
            </a:lvl4pPr>
            <a:lvl5pPr marL="3047848" lvl="4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 i="1"/>
            </a:lvl5pPr>
            <a:lvl6pPr marL="3657418" lvl="5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 i="1"/>
            </a:lvl6pPr>
            <a:lvl7pPr marL="4266987" lvl="6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 i="1"/>
            </a:lvl7pPr>
            <a:lvl8pPr marL="4876557" lvl="7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 i="1"/>
            </a:lvl8pPr>
            <a:lvl9pPr marL="5486126" lvl="8" indent="-507974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 i="1"/>
            </a:lvl9pPr>
          </a:lstStyle>
          <a:p>
            <a:endParaRPr/>
          </a:p>
        </p:txBody>
      </p:sp>
      <p:sp>
        <p:nvSpPr>
          <p:cNvPr id="62" name="Google Shape;62;p4"/>
          <p:cNvSpPr txBox="1"/>
          <p:nvPr/>
        </p:nvSpPr>
        <p:spPr>
          <a:xfrm>
            <a:off x="4791200" y="940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12800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10151817" y="6164015"/>
            <a:ext cx="745600" cy="745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4"/>
          <p:cNvSpPr/>
          <p:nvPr/>
        </p:nvSpPr>
        <p:spPr>
          <a:xfrm rot="2700000">
            <a:off x="32177" y="3625415"/>
            <a:ext cx="723512" cy="723512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4"/>
          <p:cNvSpPr/>
          <p:nvPr/>
        </p:nvSpPr>
        <p:spPr>
          <a:xfrm rot="2700000">
            <a:off x="11333494" y="1377783"/>
            <a:ext cx="1074236" cy="1074236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4"/>
          <p:cNvSpPr/>
          <p:nvPr/>
        </p:nvSpPr>
        <p:spPr>
          <a:xfrm>
            <a:off x="725933" y="1910121"/>
            <a:ext cx="834400" cy="8344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4"/>
          <p:cNvSpPr/>
          <p:nvPr/>
        </p:nvSpPr>
        <p:spPr>
          <a:xfrm rot="-1799860">
            <a:off x="11296902" y="4140940"/>
            <a:ext cx="809657" cy="809657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4"/>
          <p:cNvSpPr/>
          <p:nvPr/>
        </p:nvSpPr>
        <p:spPr>
          <a:xfrm rot="-1527899">
            <a:off x="604272" y="5153228"/>
            <a:ext cx="1201973" cy="1201973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4"/>
          <p:cNvSpPr/>
          <p:nvPr/>
        </p:nvSpPr>
        <p:spPr>
          <a:xfrm>
            <a:off x="2367704" y="4498771"/>
            <a:ext cx="600000" cy="6000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4"/>
          <p:cNvSpPr/>
          <p:nvPr/>
        </p:nvSpPr>
        <p:spPr>
          <a:xfrm>
            <a:off x="10007489" y="1108033"/>
            <a:ext cx="582400" cy="5824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4"/>
          <p:cNvSpPr/>
          <p:nvPr/>
        </p:nvSpPr>
        <p:spPr>
          <a:xfrm rot="-722907">
            <a:off x="1978263" y="862968"/>
            <a:ext cx="864237" cy="864237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4"/>
          <p:cNvSpPr/>
          <p:nvPr/>
        </p:nvSpPr>
        <p:spPr>
          <a:xfrm>
            <a:off x="9030600" y="-48484"/>
            <a:ext cx="530800" cy="5308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4"/>
          <p:cNvSpPr/>
          <p:nvPr/>
        </p:nvSpPr>
        <p:spPr>
          <a:xfrm rot="1498435">
            <a:off x="738284" y="364680"/>
            <a:ext cx="515389" cy="515389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4"/>
          <p:cNvSpPr/>
          <p:nvPr/>
        </p:nvSpPr>
        <p:spPr>
          <a:xfrm>
            <a:off x="9387024" y="4416363"/>
            <a:ext cx="764800" cy="76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4"/>
          <p:cNvSpPr/>
          <p:nvPr/>
        </p:nvSpPr>
        <p:spPr>
          <a:xfrm>
            <a:off x="3857733" y="279967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4"/>
          <p:cNvSpPr/>
          <p:nvPr/>
        </p:nvSpPr>
        <p:spPr>
          <a:xfrm>
            <a:off x="3231191" y="5679045"/>
            <a:ext cx="346800" cy="3468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4"/>
          <p:cNvSpPr/>
          <p:nvPr/>
        </p:nvSpPr>
        <p:spPr>
          <a:xfrm>
            <a:off x="5372020" y="567305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4"/>
          <p:cNvSpPr/>
          <p:nvPr/>
        </p:nvSpPr>
        <p:spPr>
          <a:xfrm>
            <a:off x="10268367" y="2864667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>
            <a:off x="4553633" y="5932733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>
            <a:off x="1972320" y="2960772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4"/>
          <p:cNvSpPr/>
          <p:nvPr/>
        </p:nvSpPr>
        <p:spPr>
          <a:xfrm>
            <a:off x="7161687" y="5854139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/>
          <p:nvPr/>
        </p:nvSpPr>
        <p:spPr>
          <a:xfrm rot="-2700000">
            <a:off x="8449784" y="5797964"/>
            <a:ext cx="346765" cy="346765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4"/>
          <p:cNvSpPr/>
          <p:nvPr/>
        </p:nvSpPr>
        <p:spPr>
          <a:xfrm>
            <a:off x="7423924" y="351079"/>
            <a:ext cx="346800" cy="3468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34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-33" y="0"/>
            <a:ext cx="12192000" cy="141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0" y="1418000"/>
            <a:ext cx="12192000" cy="54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00467" y="425567"/>
            <a:ext cx="357600" cy="35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2361920" y="781972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 rot="-1295565">
            <a:off x="2293031" y="-18986"/>
            <a:ext cx="346732" cy="346732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9465333" y="-24433"/>
            <a:ext cx="357600" cy="35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 rot="1050327">
            <a:off x="9419552" y="1027518"/>
            <a:ext cx="514633" cy="514633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 rot="1498139">
            <a:off x="10731398" y="1062350"/>
            <a:ext cx="346815" cy="346815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363667" y="1219352"/>
            <a:ext cx="246800" cy="246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6"/>
          <p:cNvSpPr/>
          <p:nvPr/>
        </p:nvSpPr>
        <p:spPr>
          <a:xfrm rot="1222482">
            <a:off x="144329" y="153525"/>
            <a:ext cx="355011" cy="355011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6"/>
          <p:cNvSpPr/>
          <p:nvPr/>
        </p:nvSpPr>
        <p:spPr>
          <a:xfrm rot="2700000">
            <a:off x="1506808" y="961979"/>
            <a:ext cx="239285" cy="239285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6"/>
          <p:cNvSpPr/>
          <p:nvPr/>
        </p:nvSpPr>
        <p:spPr>
          <a:xfrm>
            <a:off x="11730567" y="915952"/>
            <a:ext cx="246800" cy="246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6"/>
          <p:cNvSpPr/>
          <p:nvPr/>
        </p:nvSpPr>
        <p:spPr>
          <a:xfrm>
            <a:off x="11245809" y="254091"/>
            <a:ext cx="355200" cy="3552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6"/>
          <p:cNvSpPr/>
          <p:nvPr/>
        </p:nvSpPr>
        <p:spPr>
          <a:xfrm>
            <a:off x="10208383" y="425561"/>
            <a:ext cx="239200" cy="2392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609600" y="-1"/>
            <a:ext cx="10972800" cy="14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957000" y="1809500"/>
            <a:ext cx="4988800" cy="4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07974">
              <a:spcBef>
                <a:spcPts val="800"/>
              </a:spcBef>
              <a:spcAft>
                <a:spcPts val="0"/>
              </a:spcAft>
              <a:buSzPts val="2400"/>
              <a:buChar char="×"/>
              <a:defRPr sz="3200"/>
            </a:lvl1pPr>
            <a:lvl2pPr marL="1219140" lvl="1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828709" lvl="2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2438278" lvl="3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4pPr>
            <a:lvl5pPr marL="3047848" lvl="4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5pPr>
            <a:lvl6pPr marL="3657418" lvl="5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6pPr>
            <a:lvl7pPr marL="4266987" lvl="6" indent="-507974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557" lvl="7" indent="-50797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126" lvl="8" indent="-507974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6246205" y="1809500"/>
            <a:ext cx="4988800" cy="4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07974">
              <a:spcBef>
                <a:spcPts val="800"/>
              </a:spcBef>
              <a:spcAft>
                <a:spcPts val="0"/>
              </a:spcAft>
              <a:buSzPts val="2400"/>
              <a:buChar char="×"/>
              <a:defRPr sz="3200"/>
            </a:lvl1pPr>
            <a:lvl2pPr marL="1219140" lvl="1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828709" lvl="2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2438278" lvl="3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4pPr>
            <a:lvl5pPr marL="3047848" lvl="4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5pPr>
            <a:lvl6pPr marL="3657418" lvl="5" indent="-507974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6pPr>
            <a:lvl7pPr marL="4266987" lvl="6" indent="-507974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557" lvl="7" indent="-50797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126" lvl="8" indent="-507974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07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/>
          <p:nvPr/>
        </p:nvSpPr>
        <p:spPr>
          <a:xfrm>
            <a:off x="-33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0"/>
          <p:cNvSpPr/>
          <p:nvPr/>
        </p:nvSpPr>
        <p:spPr>
          <a:xfrm>
            <a:off x="10418291" y="6244172"/>
            <a:ext cx="665600" cy="665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2700000">
            <a:off x="19702" y="3870165"/>
            <a:ext cx="662983" cy="662983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2700000">
            <a:off x="11360292" y="1522400"/>
            <a:ext cx="958837" cy="958837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>
            <a:off x="414187" y="2069627"/>
            <a:ext cx="764800" cy="764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-1799089">
            <a:off x="11416114" y="4108962"/>
            <a:ext cx="722732" cy="722732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-1528015">
            <a:off x="245876" y="5476956"/>
            <a:ext cx="1101421" cy="1101421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>
            <a:off x="1653395" y="4750635"/>
            <a:ext cx="550000" cy="5500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>
            <a:off x="10073515" y="804232"/>
            <a:ext cx="519600" cy="5196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/>
          <p:nvPr/>
        </p:nvSpPr>
        <p:spPr>
          <a:xfrm rot="-722532">
            <a:off x="1294370" y="878138"/>
            <a:ext cx="791825" cy="79182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0"/>
          <p:cNvSpPr/>
          <p:nvPr/>
        </p:nvSpPr>
        <p:spPr>
          <a:xfrm>
            <a:off x="10610297" y="-99565"/>
            <a:ext cx="473600" cy="473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 rot="1500134">
            <a:off x="361038" y="254317"/>
            <a:ext cx="472255" cy="472255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0"/>
          <p:cNvSpPr/>
          <p:nvPr/>
        </p:nvSpPr>
        <p:spPr>
          <a:xfrm>
            <a:off x="10234331" y="5102636"/>
            <a:ext cx="682400" cy="682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0"/>
          <p:cNvSpPr/>
          <p:nvPr/>
        </p:nvSpPr>
        <p:spPr>
          <a:xfrm>
            <a:off x="2753536" y="326635"/>
            <a:ext cx="327600" cy="32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0"/>
          <p:cNvSpPr/>
          <p:nvPr/>
        </p:nvSpPr>
        <p:spPr>
          <a:xfrm>
            <a:off x="2476940" y="6109200"/>
            <a:ext cx="318000" cy="3180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0"/>
          <p:cNvSpPr/>
          <p:nvPr/>
        </p:nvSpPr>
        <p:spPr>
          <a:xfrm>
            <a:off x="4020709" y="125467"/>
            <a:ext cx="471600" cy="4716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0"/>
          <p:cNvSpPr/>
          <p:nvPr/>
        </p:nvSpPr>
        <p:spPr>
          <a:xfrm>
            <a:off x="10755909" y="3114584"/>
            <a:ext cx="319200" cy="319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0"/>
          <p:cNvSpPr/>
          <p:nvPr/>
        </p:nvSpPr>
        <p:spPr>
          <a:xfrm>
            <a:off x="4267929" y="6291027"/>
            <a:ext cx="327600" cy="32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0"/>
          <p:cNvSpPr/>
          <p:nvPr/>
        </p:nvSpPr>
        <p:spPr>
          <a:xfrm>
            <a:off x="1797709" y="3261065"/>
            <a:ext cx="471600" cy="4716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0"/>
          <p:cNvSpPr/>
          <p:nvPr/>
        </p:nvSpPr>
        <p:spPr>
          <a:xfrm>
            <a:off x="7524101" y="6159048"/>
            <a:ext cx="459600" cy="4596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0"/>
          <p:cNvSpPr/>
          <p:nvPr/>
        </p:nvSpPr>
        <p:spPr>
          <a:xfrm rot="-2700000">
            <a:off x="8899256" y="5917504"/>
            <a:ext cx="309429" cy="30942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0"/>
          <p:cNvSpPr/>
          <p:nvPr/>
        </p:nvSpPr>
        <p:spPr>
          <a:xfrm>
            <a:off x="8562743" y="176636"/>
            <a:ext cx="309600" cy="3096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1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-1"/>
            <a:ext cx="10972800" cy="1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58067" y="1881867"/>
            <a:ext cx="9876000" cy="4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arela Round"/>
              <a:buChar char="×"/>
              <a:defRPr sz="30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●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○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■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0268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-1"/>
            <a:ext cx="10972800" cy="1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58067" y="1881867"/>
            <a:ext cx="9876000" cy="4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arela Round"/>
              <a:buChar char="×"/>
              <a:defRPr sz="30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●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○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■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buNone/>
              <a:defRPr sz="16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5302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6.xml"/><Relationship Id="rId11" Type="http://schemas.openxmlformats.org/officeDocument/2006/relationships/image" Target="../media/image21.jpg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2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8.xml"/><Relationship Id="rId11" Type="http://schemas.openxmlformats.org/officeDocument/2006/relationships/image" Target="../media/image23.png"/><Relationship Id="rId5" Type="http://schemas.openxmlformats.org/officeDocument/2006/relationships/diagramData" Target="../diagrams/data8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8.xml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fi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3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7.jpeg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4.xml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fld id="{00000000-1234-1234-1234-123412341234}" type="slidenum">
              <a:rPr lang="en"/>
              <a:pPr/>
              <a:t>1</a:t>
            </a:fld>
            <a:endParaRPr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C95E8C6A-4EE6-4E91-AA1E-A470E11A92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70" y="944637"/>
            <a:ext cx="5349261" cy="13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C7344592-D270-40F2-8DB9-AD4348244AA4}"/>
              </a:ext>
            </a:extLst>
          </p:cNvPr>
          <p:cNvSpPr txBox="1"/>
          <p:nvPr/>
        </p:nvSpPr>
        <p:spPr>
          <a:xfrm>
            <a:off x="2335850" y="3297176"/>
            <a:ext cx="806722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867" b="1" dirty="0">
                <a:solidFill>
                  <a:schemeClr val="bg1"/>
                </a:solidFill>
              </a:rPr>
              <a:t>Herzlich Willkommen!</a:t>
            </a:r>
          </a:p>
        </p:txBody>
      </p:sp>
    </p:spTree>
    <p:extLst>
      <p:ext uri="{BB962C8B-B14F-4D97-AF65-F5344CB8AC3E}">
        <p14:creationId xmlns:p14="http://schemas.microsoft.com/office/powerpoint/2010/main" val="1970472717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xmlns="" id="{754AB2C9-5E17-4D08-AD50-D95D29DAF0AC}"/>
              </a:ext>
            </a:extLst>
          </p:cNvPr>
          <p:cNvGrpSpPr/>
          <p:nvPr/>
        </p:nvGrpSpPr>
        <p:grpSpPr>
          <a:xfrm>
            <a:off x="130498" y="1124801"/>
            <a:ext cx="11731601" cy="5415849"/>
            <a:chOff x="130498" y="1124801"/>
            <a:chExt cx="11731601" cy="5415849"/>
          </a:xfrm>
        </p:grpSpPr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xmlns="" id="{53D8F0ED-6504-4382-BE80-0E5685F2299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45800065"/>
                </p:ext>
              </p:extLst>
            </p:nvPr>
          </p:nvGraphicFramePr>
          <p:xfrm>
            <a:off x="130498" y="1124801"/>
            <a:ext cx="11731601" cy="54158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xmlns="" id="{FBD7B3CC-BD20-442C-9552-27FEDEF97375}"/>
                </a:ext>
              </a:extLst>
            </p:cNvPr>
            <p:cNvGrpSpPr/>
            <p:nvPr/>
          </p:nvGrpSpPr>
          <p:grpSpPr>
            <a:xfrm>
              <a:off x="3552928" y="1459131"/>
              <a:ext cx="4817713" cy="4742485"/>
              <a:chOff x="3552928" y="1459131"/>
              <a:chExt cx="4817713" cy="4742485"/>
            </a:xfrm>
          </p:grpSpPr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xmlns="" id="{03394425-09ED-43C2-98FE-D6347C713B25}"/>
                  </a:ext>
                </a:extLst>
              </p:cNvPr>
              <p:cNvSpPr txBox="1"/>
              <p:nvPr/>
            </p:nvSpPr>
            <p:spPr>
              <a:xfrm>
                <a:off x="6377880" y="3155615"/>
                <a:ext cx="1992761" cy="132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de-DE" sz="1333" b="1" i="1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SchmExperten</a:t>
                </a:r>
                <a:r>
                  <a:rPr lang="de-DE" sz="1333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 Ernährungsbildung im Klassenzimmer – ein Konzept des Bundeszentrums für Ernährung </a:t>
                </a: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xmlns="" id="{D684FAF5-F267-4078-93A1-D75ECA66B5D0}"/>
                  </a:ext>
                </a:extLst>
              </p:cNvPr>
              <p:cNvSpPr txBox="1"/>
              <p:nvPr/>
            </p:nvSpPr>
            <p:spPr>
              <a:xfrm>
                <a:off x="3552928" y="1459131"/>
                <a:ext cx="1992761" cy="132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de-DE" sz="1333" b="1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Ähnlichkeit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de-DE" sz="1333" b="1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zwischen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de-DE" sz="1333" b="1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Natur und Technik: </a:t>
                </a:r>
                <a:r>
                  <a:rPr lang="de-DE" sz="1333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Bionik, Lotuseffekt, Klettverschluss, Flügelaufbau 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xmlns="" id="{B47E6D6A-B597-4FC3-9941-CBE516F8E2C2}"/>
                  </a:ext>
                </a:extLst>
              </p:cNvPr>
              <p:cNvSpPr txBox="1"/>
              <p:nvPr/>
            </p:nvSpPr>
            <p:spPr>
              <a:xfrm>
                <a:off x="3604048" y="4878562"/>
                <a:ext cx="1905074" cy="132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de-DE" sz="1333" b="1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Wasser als Lebensraum</a:t>
                </a:r>
                <a:r>
                  <a:rPr lang="de-DE" sz="1333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: Wasserkreislauf, 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de-DE" sz="1333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unser Trinkwasser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de-DE" sz="1333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und Wassernutzung 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de-DE" sz="1333" i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in der Region   </a:t>
                </a: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xmlns="" id="{38F396CF-AB73-48DA-AC20-4173D34A0BA2}"/>
                  </a:ext>
                </a:extLst>
              </p:cNvPr>
              <p:cNvSpPr txBox="1"/>
              <p:nvPr/>
            </p:nvSpPr>
            <p:spPr>
              <a:xfrm>
                <a:off x="4487298" y="3218398"/>
                <a:ext cx="1992761" cy="1400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700" b="1" dirty="0">
                    <a:solidFill>
                      <a:schemeClr val="bg1"/>
                    </a:solidFill>
                  </a:rPr>
                  <a:t>Sich gesundheits-bewusst ernähren </a:t>
                </a:r>
              </a:p>
              <a:p>
                <a:pPr algn="ctr"/>
                <a:endParaRPr lang="de-DE" sz="17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xmlns="" id="{0E55E34E-1DFE-437A-A0E6-BBD1969C7F86}"/>
                  </a:ext>
                </a:extLst>
              </p:cNvPr>
              <p:cNvSpPr txBox="1"/>
              <p:nvPr/>
            </p:nvSpPr>
            <p:spPr>
              <a:xfrm>
                <a:off x="5445437" y="1820755"/>
                <a:ext cx="1992761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700" b="1" dirty="0">
                    <a:solidFill>
                      <a:schemeClr val="bg1"/>
                    </a:solidFill>
                  </a:rPr>
                  <a:t>Von der </a:t>
                </a:r>
              </a:p>
              <a:p>
                <a:pPr algn="ctr"/>
                <a:r>
                  <a:rPr lang="de-DE" sz="1700" b="1" dirty="0">
                    <a:solidFill>
                      <a:schemeClr val="bg1"/>
                    </a:solidFill>
                  </a:rPr>
                  <a:t>Natur lernen </a:t>
                </a:r>
              </a:p>
              <a:p>
                <a:pPr algn="ctr"/>
                <a:endParaRPr lang="de-DE" sz="17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xmlns="" id="{A5081ECC-0BDD-4281-B063-AE43B0DD871E}"/>
                  </a:ext>
                </a:extLst>
              </p:cNvPr>
              <p:cNvSpPr txBox="1"/>
              <p:nvPr/>
            </p:nvSpPr>
            <p:spPr>
              <a:xfrm>
                <a:off x="5449597" y="5030040"/>
                <a:ext cx="1992761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700" b="1" dirty="0">
                    <a:solidFill>
                      <a:schemeClr val="bg1"/>
                    </a:solidFill>
                  </a:rPr>
                  <a:t>Wasser verantwortungs- bewusst nutzen </a:t>
                </a:r>
              </a:p>
              <a:p>
                <a:pPr algn="ctr"/>
                <a:endParaRPr lang="de-DE" sz="17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pic>
        <p:nvPicPr>
          <p:cNvPr id="6" name="Grafik 5" descr="Ein Bild, das Text, drinnen, zugemüllt enthält.&#10;&#10;Automatisch generierte Beschreibung">
            <a:extLst>
              <a:ext uri="{FF2B5EF4-FFF2-40B4-BE49-F238E27FC236}">
                <a16:creationId xmlns:a16="http://schemas.microsoft.com/office/drawing/2014/main" xmlns="" id="{B6457011-A828-4CAF-8592-EFE71E16D0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2568" y="2628635"/>
            <a:ext cx="3603875" cy="24307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11FFD650-2C6E-41E0-B31B-FEECBC4D9362}"/>
              </a:ext>
            </a:extLst>
          </p:cNvPr>
          <p:cNvSpPr txBox="1"/>
          <p:nvPr/>
        </p:nvSpPr>
        <p:spPr>
          <a:xfrm>
            <a:off x="10694865" y="4867220"/>
            <a:ext cx="13666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</a:t>
            </a:r>
          </a:p>
        </p:txBody>
      </p:sp>
      <p:pic>
        <p:nvPicPr>
          <p:cNvPr id="12" name="Grafik 11" descr="Ein Bild, das Gras, Wasser, Himmel, draußen enthält.&#10;&#10;Automatisch generierte Beschreibung">
            <a:extLst>
              <a:ext uri="{FF2B5EF4-FFF2-40B4-BE49-F238E27FC236}">
                <a16:creationId xmlns:a16="http://schemas.microsoft.com/office/drawing/2014/main" xmlns="" id="{18BE7913-D106-4A22-BF99-0BF79ACF9E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086" y="4638926"/>
            <a:ext cx="2828877" cy="203081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4B56FEB7-009E-47FD-AB83-CEFBA5F3C801}"/>
              </a:ext>
            </a:extLst>
          </p:cNvPr>
          <p:cNvSpPr txBox="1"/>
          <p:nvPr/>
        </p:nvSpPr>
        <p:spPr>
          <a:xfrm>
            <a:off x="2137524" y="6464596"/>
            <a:ext cx="1605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oberpfaelzer-seenland.de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515F91C5-8EDE-4C60-9527-2D892B2FB4A3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398AFA6-FC7E-4A38-9CE9-84558E4F2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19263"/>
      </p:ext>
    </p:extLst>
  </p:cSld>
  <p:clrMapOvr>
    <a:masterClrMapping/>
  </p:clrMapOvr>
  <p:transition advTm="10097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8F0ED-6504-4382-BE80-0E5685F22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1597824"/>
              </p:ext>
            </p:extLst>
          </p:nvPr>
        </p:nvGraphicFramePr>
        <p:xfrm>
          <a:off x="130498" y="1124801"/>
          <a:ext cx="11731601" cy="54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6383560" y="3081775"/>
            <a:ext cx="1992761" cy="152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Kommunikation,  Information u</a:t>
            </a:r>
            <a:r>
              <a:rPr lang="de-DE" sz="1333" i="1" kern="0" dirty="0">
                <a:solidFill>
                  <a:srgbClr val="000000"/>
                </a:solidFill>
                <a:cs typeface="Arial"/>
                <a:sym typeface="Arial"/>
              </a:rPr>
              <a:t>nd Unterhaltung kritisch reflektieren,   Medienführerschein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cs typeface="Arial"/>
                <a:sym typeface="Arial"/>
              </a:rPr>
              <a:t>der Bayerischen Staatsregierung   </a:t>
            </a:r>
            <a:endParaRPr lang="de-DE" sz="13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15406" y="1396651"/>
            <a:ext cx="1905075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Computer, Peripheriegeräte und Sicherheit, Anatomie der Wirbelsäule, Folgen einseitiger körperlicher Belastung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604048" y="4889920"/>
            <a:ext cx="1905074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Funktionsweise verschiedener Fortbewegungsmittel, </a:t>
            </a:r>
            <a:r>
              <a:rPr lang="de-DE" sz="1333" i="1" kern="0" dirty="0">
                <a:solidFill>
                  <a:srgbClr val="000000"/>
                </a:solidFill>
                <a:cs typeface="Arial"/>
                <a:sym typeface="Arial"/>
              </a:rPr>
              <a:t>Schadstoffemissionen,  Sicherheitsaspekte, Elektromobilität   </a:t>
            </a:r>
            <a:endParaRPr lang="de-DE" sz="13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4487298" y="3326317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Mobiltelefone verantwortungs-bewusst nutzen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5449596" y="1462230"/>
            <a:ext cx="199276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An einem </a:t>
            </a:r>
            <a:r>
              <a:rPr lang="de-DE" sz="1700" b="1" dirty="0" err="1">
                <a:solidFill>
                  <a:schemeClr val="bg1"/>
                </a:solidFill>
              </a:rPr>
              <a:t>Bildschirmar-beitsplatz</a:t>
            </a:r>
            <a:r>
              <a:rPr lang="de-DE" sz="1700" b="1" dirty="0">
                <a:solidFill>
                  <a:schemeClr val="bg1"/>
                </a:solidFill>
              </a:rPr>
              <a:t> ergonomisch arbeiten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449597" y="5120916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Mobilität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effizient gestalten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3CF8BC15-6F62-4F0C-BBFB-D9AAB70C5020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pic>
        <p:nvPicPr>
          <p:cNvPr id="6" name="Grafik 5" descr="Ein Bild, das Text, Visitenkarte, Vektorgrafiken, Screenshot enthält.&#10;&#10;Automatisch generierte Beschreibung">
            <a:extLst>
              <a:ext uri="{FF2B5EF4-FFF2-40B4-BE49-F238E27FC236}">
                <a16:creationId xmlns:a16="http://schemas.microsoft.com/office/drawing/2014/main" xmlns="" id="{ABD77CF0-1916-4150-879A-FD9774EF69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89" y="1908872"/>
            <a:ext cx="2868627" cy="36425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24933A36-1D30-4104-B538-82844F48033C}"/>
              </a:ext>
            </a:extLst>
          </p:cNvPr>
          <p:cNvSpPr txBox="1"/>
          <p:nvPr/>
        </p:nvSpPr>
        <p:spPr>
          <a:xfrm>
            <a:off x="11016050" y="5336003"/>
            <a:ext cx="857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www.blm.de</a:t>
            </a:r>
          </a:p>
        </p:txBody>
      </p:sp>
      <p:pic>
        <p:nvPicPr>
          <p:cNvPr id="3076" name="Picture 4" descr="Quellbild anzeigen">
            <a:extLst>
              <a:ext uri="{FF2B5EF4-FFF2-40B4-BE49-F238E27FC236}">
                <a16:creationId xmlns:a16="http://schemas.microsoft.com/office/drawing/2014/main" xmlns="" id="{6BBFE743-D7A7-41BD-87C1-AB4BB3F9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5" y="4609950"/>
            <a:ext cx="3289039" cy="17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D1D41919-07F0-49B9-9AD5-5272FBCB3D08}"/>
              </a:ext>
            </a:extLst>
          </p:cNvPr>
          <p:cNvSpPr txBox="1"/>
          <p:nvPr/>
        </p:nvSpPr>
        <p:spPr>
          <a:xfrm>
            <a:off x="2732668" y="6116528"/>
            <a:ext cx="857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www.böll.de</a:t>
            </a:r>
          </a:p>
        </p:txBody>
      </p:sp>
      <p:pic>
        <p:nvPicPr>
          <p:cNvPr id="3078" name="Picture 6" descr="Quellbild anzeigen">
            <a:extLst>
              <a:ext uri="{FF2B5EF4-FFF2-40B4-BE49-F238E27FC236}">
                <a16:creationId xmlns:a16="http://schemas.microsoft.com/office/drawing/2014/main" xmlns="" id="{7636E686-0CC1-4CBD-AA29-C09CAB34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4" y="988450"/>
            <a:ext cx="2686473" cy="201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AF27BD0A-BC0F-4966-8BFF-A93968F479DD}"/>
              </a:ext>
            </a:extLst>
          </p:cNvPr>
          <p:cNvSpPr txBox="1"/>
          <p:nvPr/>
        </p:nvSpPr>
        <p:spPr>
          <a:xfrm>
            <a:off x="2057627" y="2785685"/>
            <a:ext cx="112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www.rawpixel.com</a:t>
            </a:r>
          </a:p>
        </p:txBody>
      </p:sp>
    </p:spTree>
    <p:extLst>
      <p:ext uri="{BB962C8B-B14F-4D97-AF65-F5344CB8AC3E}">
        <p14:creationId xmlns:p14="http://schemas.microsoft.com/office/powerpoint/2010/main" val="3160067905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8F0ED-6504-4382-BE80-0E5685F2299E}"/>
              </a:ext>
            </a:extLst>
          </p:cNvPr>
          <p:cNvGraphicFramePr/>
          <p:nvPr/>
        </p:nvGraphicFramePr>
        <p:xfrm>
          <a:off x="130498" y="1124801"/>
          <a:ext cx="11731601" cy="54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6383560" y="3081775"/>
            <a:ext cx="1992761" cy="152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Kommunikation,  Information u</a:t>
            </a:r>
            <a:r>
              <a:rPr lang="de-DE" sz="1333" i="1" kern="0" dirty="0">
                <a:solidFill>
                  <a:srgbClr val="000000"/>
                </a:solidFill>
                <a:cs typeface="Arial"/>
                <a:sym typeface="Arial"/>
              </a:rPr>
              <a:t>nd Unterhaltung kritisch reflektieren,   Medienführerschein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cs typeface="Arial"/>
                <a:sym typeface="Arial"/>
              </a:rPr>
              <a:t>der Bayerischen Staatsregierung   </a:t>
            </a:r>
            <a:endParaRPr lang="de-DE" sz="13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15406" y="1396651"/>
            <a:ext cx="1905075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Computer, Peripheriegeräte und Sicherheit, Anatomie der Wirbelsäule, Folgen einseitiger körperlicher Belastung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604048" y="4889920"/>
            <a:ext cx="1905074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Funktionsweise verschiedener Fortbewegungsmittel, </a:t>
            </a:r>
            <a:r>
              <a:rPr lang="de-DE" sz="1333" i="1" kern="0" dirty="0">
                <a:solidFill>
                  <a:srgbClr val="000000"/>
                </a:solidFill>
                <a:cs typeface="Arial"/>
                <a:sym typeface="Arial"/>
              </a:rPr>
              <a:t>Schadstoffemissionen,  Sicherheitsaspekte, Elektromobilität   </a:t>
            </a:r>
            <a:endParaRPr lang="de-DE" sz="13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4487298" y="3326317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Mobiltelefone verantwortungs-bewusst nutzen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5449596" y="1462230"/>
            <a:ext cx="199276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An einem </a:t>
            </a:r>
            <a:r>
              <a:rPr lang="de-DE" sz="1700" b="1" dirty="0" err="1">
                <a:solidFill>
                  <a:schemeClr val="bg1"/>
                </a:solidFill>
              </a:rPr>
              <a:t>Bildschirmar-beitsplatz</a:t>
            </a:r>
            <a:r>
              <a:rPr lang="de-DE" sz="1700" b="1" dirty="0">
                <a:solidFill>
                  <a:schemeClr val="bg1"/>
                </a:solidFill>
              </a:rPr>
              <a:t> ergonomisch arbeiten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449597" y="5120916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Mobilität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effizient gestalten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3CF8BC15-6F62-4F0C-BBFB-D9AAB70C5020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pic>
        <p:nvPicPr>
          <p:cNvPr id="6" name="Grafik 5" descr="Ein Bild, das Text, Visitenkarte, Vektorgrafiken, Screenshot enthält.&#10;&#10;Automatisch generierte Beschreibung">
            <a:extLst>
              <a:ext uri="{FF2B5EF4-FFF2-40B4-BE49-F238E27FC236}">
                <a16:creationId xmlns:a16="http://schemas.microsoft.com/office/drawing/2014/main" xmlns="" id="{ABD77CF0-1916-4150-879A-FD9774EF69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89" y="1908872"/>
            <a:ext cx="2868627" cy="36425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24933A36-1D30-4104-B538-82844F48033C}"/>
              </a:ext>
            </a:extLst>
          </p:cNvPr>
          <p:cNvSpPr txBox="1"/>
          <p:nvPr/>
        </p:nvSpPr>
        <p:spPr>
          <a:xfrm>
            <a:off x="11016050" y="5336003"/>
            <a:ext cx="857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www.blm.de</a:t>
            </a:r>
          </a:p>
        </p:txBody>
      </p:sp>
      <p:pic>
        <p:nvPicPr>
          <p:cNvPr id="3076" name="Picture 4" descr="Quellbild anzeigen">
            <a:extLst>
              <a:ext uri="{FF2B5EF4-FFF2-40B4-BE49-F238E27FC236}">
                <a16:creationId xmlns:a16="http://schemas.microsoft.com/office/drawing/2014/main" xmlns="" id="{6BBFE743-D7A7-41BD-87C1-AB4BB3F9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5" y="4609950"/>
            <a:ext cx="3289039" cy="17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D1D41919-07F0-49B9-9AD5-5272FBCB3D08}"/>
              </a:ext>
            </a:extLst>
          </p:cNvPr>
          <p:cNvSpPr txBox="1"/>
          <p:nvPr/>
        </p:nvSpPr>
        <p:spPr>
          <a:xfrm>
            <a:off x="2732668" y="6116528"/>
            <a:ext cx="857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www.böll.de</a:t>
            </a:r>
          </a:p>
        </p:txBody>
      </p:sp>
      <p:pic>
        <p:nvPicPr>
          <p:cNvPr id="3078" name="Picture 6" descr="Quellbild anzeigen">
            <a:extLst>
              <a:ext uri="{FF2B5EF4-FFF2-40B4-BE49-F238E27FC236}">
                <a16:creationId xmlns:a16="http://schemas.microsoft.com/office/drawing/2014/main" xmlns="" id="{7636E686-0CC1-4CBD-AA29-C09CAB34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4" y="988450"/>
            <a:ext cx="2686473" cy="201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AF27BD0A-BC0F-4966-8BFF-A93968F479DD}"/>
              </a:ext>
            </a:extLst>
          </p:cNvPr>
          <p:cNvSpPr txBox="1"/>
          <p:nvPr/>
        </p:nvSpPr>
        <p:spPr>
          <a:xfrm>
            <a:off x="2057627" y="2785685"/>
            <a:ext cx="1128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www.rawpixel.com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7CAF607B-CB66-46AE-9605-174755E47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0052"/>
      </p:ext>
    </p:extLst>
  </p:cSld>
  <p:clrMapOvr>
    <a:masterClrMapping/>
  </p:clrMapOvr>
  <p:transition advTm="10145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: Form 23">
            <a:extLst>
              <a:ext uri="{FF2B5EF4-FFF2-40B4-BE49-F238E27FC236}">
                <a16:creationId xmlns:a16="http://schemas.microsoft.com/office/drawing/2014/main" xmlns="" id="{BE30D4F0-745C-4CC5-83C7-3988F192B630}"/>
              </a:ext>
            </a:extLst>
          </p:cNvPr>
          <p:cNvSpPr/>
          <p:nvPr/>
        </p:nvSpPr>
        <p:spPr>
          <a:xfrm>
            <a:off x="7447309" y="4532037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200"/>
              <a:satOff val="0"/>
              <a:lumOff val="-10354"/>
              <a:alphaOff val="0"/>
            </a:schemeClr>
          </a:fillRef>
          <a:effectRef idx="0">
            <a:schemeClr val="accent5">
              <a:hueOff val="-376200"/>
              <a:satOff val="0"/>
              <a:lumOff val="-103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800" kern="120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xmlns="" id="{E78BE29E-F9CB-46A8-97DA-E866F4B6DFB0}"/>
              </a:ext>
            </a:extLst>
          </p:cNvPr>
          <p:cNvSpPr/>
          <p:nvPr/>
        </p:nvSpPr>
        <p:spPr>
          <a:xfrm>
            <a:off x="7447420" y="1128499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2776" tIns="373393" rIns="332777" bIns="37339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600" kern="1200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xmlns="" id="{72F0D6AD-CD79-49A9-B08F-9651F222A03E}"/>
              </a:ext>
            </a:extLst>
          </p:cNvPr>
          <p:cNvSpPr/>
          <p:nvPr/>
        </p:nvSpPr>
        <p:spPr>
          <a:xfrm>
            <a:off x="5570454" y="1128499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2776" tIns="373393" rIns="332777" bIns="37339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600" kern="120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38E34B5E-3883-47A6-B28F-4227654C9ED5}"/>
              </a:ext>
            </a:extLst>
          </p:cNvPr>
          <p:cNvSpPr/>
          <p:nvPr/>
        </p:nvSpPr>
        <p:spPr>
          <a:xfrm>
            <a:off x="8718157" y="3079681"/>
            <a:ext cx="2237482" cy="1202947"/>
          </a:xfrm>
          <a:custGeom>
            <a:avLst/>
            <a:gdLst>
              <a:gd name="connsiteX0" fmla="*/ 0 w 2237482"/>
              <a:gd name="connsiteY0" fmla="*/ 0 h 1202947"/>
              <a:gd name="connsiteX1" fmla="*/ 2237482 w 2237482"/>
              <a:gd name="connsiteY1" fmla="*/ 0 h 1202947"/>
              <a:gd name="connsiteX2" fmla="*/ 2237482 w 2237482"/>
              <a:gd name="connsiteY2" fmla="*/ 1202947 h 1202947"/>
              <a:gd name="connsiteX3" fmla="*/ 0 w 2237482"/>
              <a:gd name="connsiteY3" fmla="*/ 1202947 h 1202947"/>
              <a:gd name="connsiteX4" fmla="*/ 0 w 2237482"/>
              <a:gd name="connsiteY4" fmla="*/ 0 h 12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7482" h="1202947">
                <a:moveTo>
                  <a:pt x="0" y="0"/>
                </a:moveTo>
                <a:lnTo>
                  <a:pt x="2237482" y="0"/>
                </a:lnTo>
                <a:lnTo>
                  <a:pt x="2237482" y="1202947"/>
                </a:lnTo>
                <a:lnTo>
                  <a:pt x="0" y="1202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Es erfolgt eine   Auswahl aus den Lehrplaninhalten!  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D0978C5B-5425-4FCE-BD11-E9F72DB7E689}"/>
              </a:ext>
            </a:extLst>
          </p:cNvPr>
          <p:cNvSpPr/>
          <p:nvPr/>
        </p:nvSpPr>
        <p:spPr>
          <a:xfrm>
            <a:off x="3686639" y="1128499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4050"/>
              <a:satOff val="0"/>
              <a:lumOff val="-2588"/>
              <a:alphaOff val="0"/>
            </a:schemeClr>
          </a:fillRef>
          <a:effectRef idx="0">
            <a:schemeClr val="accent5">
              <a:hueOff val="-94050"/>
              <a:satOff val="0"/>
              <a:lumOff val="-2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3600" kern="120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xmlns="" id="{8280C465-7AA1-45DB-A3B4-673C49F3BDAF}"/>
              </a:ext>
            </a:extLst>
          </p:cNvPr>
          <p:cNvSpPr/>
          <p:nvPr/>
        </p:nvSpPr>
        <p:spPr>
          <a:xfrm>
            <a:off x="4624938" y="283026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8100"/>
              <a:satOff val="0"/>
              <a:lumOff val="-5177"/>
              <a:alphaOff val="0"/>
            </a:schemeClr>
          </a:fillRef>
          <a:effectRef idx="0">
            <a:schemeClr val="accent5">
              <a:hueOff val="-188100"/>
              <a:satOff val="0"/>
              <a:lumOff val="-5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600" kern="120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xmlns="" id="{E5CDC171-E1F5-412C-BA97-988B74E144C4}"/>
              </a:ext>
            </a:extLst>
          </p:cNvPr>
          <p:cNvSpPr/>
          <p:nvPr/>
        </p:nvSpPr>
        <p:spPr>
          <a:xfrm>
            <a:off x="465720" y="3231251"/>
            <a:ext cx="4087042" cy="1202947"/>
          </a:xfrm>
          <a:custGeom>
            <a:avLst/>
            <a:gdLst>
              <a:gd name="connsiteX0" fmla="*/ 0 w 2165305"/>
              <a:gd name="connsiteY0" fmla="*/ 0 h 1202947"/>
              <a:gd name="connsiteX1" fmla="*/ 2165305 w 2165305"/>
              <a:gd name="connsiteY1" fmla="*/ 0 h 1202947"/>
              <a:gd name="connsiteX2" fmla="*/ 2165305 w 2165305"/>
              <a:gd name="connsiteY2" fmla="*/ 1202947 h 1202947"/>
              <a:gd name="connsiteX3" fmla="*/ 0 w 2165305"/>
              <a:gd name="connsiteY3" fmla="*/ 1202947 h 1202947"/>
              <a:gd name="connsiteX4" fmla="*/ 0 w 2165305"/>
              <a:gd name="connsiteY4" fmla="*/ 0 h 12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305" h="1202947">
                <a:moveTo>
                  <a:pt x="0" y="0"/>
                </a:moveTo>
                <a:lnTo>
                  <a:pt x="2165305" y="0"/>
                </a:lnTo>
                <a:lnTo>
                  <a:pt x="2165305" y="1202947"/>
                </a:lnTo>
                <a:lnTo>
                  <a:pt x="0" y="1202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800" b="1" kern="1200" dirty="0"/>
              <a:t>Ökonomische</a:t>
            </a:r>
          </a:p>
          <a:p>
            <a:pPr marL="0" lvl="0" indent="0" algn="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800" b="1" dirty="0"/>
              <a:t>Grundlagen </a:t>
            </a:r>
            <a:endParaRPr lang="de-DE" sz="2800" b="1" kern="120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xmlns="" id="{44CB17F0-40C3-44A3-A85C-3413D742387F}"/>
              </a:ext>
            </a:extLst>
          </p:cNvPr>
          <p:cNvSpPr/>
          <p:nvPr/>
        </p:nvSpPr>
        <p:spPr>
          <a:xfrm>
            <a:off x="6508753" y="283026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82150"/>
              <a:satOff val="0"/>
              <a:lumOff val="-7765"/>
              <a:alphaOff val="0"/>
            </a:schemeClr>
          </a:fillRef>
          <a:effectRef idx="0">
            <a:schemeClr val="accent5">
              <a:hueOff val="-282150"/>
              <a:satOff val="0"/>
              <a:lumOff val="-7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3600" kern="12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xmlns="" id="{F77413FB-3243-4D0C-9A00-D950393C3CE6}"/>
              </a:ext>
            </a:extLst>
          </p:cNvPr>
          <p:cNvSpPr/>
          <p:nvPr/>
        </p:nvSpPr>
        <p:spPr>
          <a:xfrm>
            <a:off x="5570454" y="453203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200"/>
              <a:satOff val="0"/>
              <a:lumOff val="-10354"/>
              <a:alphaOff val="0"/>
            </a:schemeClr>
          </a:fillRef>
          <a:effectRef idx="0">
            <a:schemeClr val="accent5">
              <a:hueOff val="-376200"/>
              <a:satOff val="0"/>
              <a:lumOff val="-103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800" kern="1200" dirty="0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xmlns="" id="{6688AC60-C473-4B27-8236-5B3C9BA0C7A9}"/>
              </a:ext>
            </a:extLst>
          </p:cNvPr>
          <p:cNvSpPr/>
          <p:nvPr/>
        </p:nvSpPr>
        <p:spPr>
          <a:xfrm>
            <a:off x="8718157" y="3641535"/>
            <a:ext cx="2237482" cy="1202947"/>
          </a:xfrm>
          <a:custGeom>
            <a:avLst/>
            <a:gdLst>
              <a:gd name="connsiteX0" fmla="*/ 0 w 2237482"/>
              <a:gd name="connsiteY0" fmla="*/ 0 h 1202947"/>
              <a:gd name="connsiteX1" fmla="*/ 2237482 w 2237482"/>
              <a:gd name="connsiteY1" fmla="*/ 0 h 1202947"/>
              <a:gd name="connsiteX2" fmla="*/ 2237482 w 2237482"/>
              <a:gd name="connsiteY2" fmla="*/ 1202947 h 1202947"/>
              <a:gd name="connsiteX3" fmla="*/ 0 w 2237482"/>
              <a:gd name="connsiteY3" fmla="*/ 1202947 h 1202947"/>
              <a:gd name="connsiteX4" fmla="*/ 0 w 2237482"/>
              <a:gd name="connsiteY4" fmla="*/ 0 h 12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7482" h="1202947">
                <a:moveTo>
                  <a:pt x="0" y="0"/>
                </a:moveTo>
                <a:lnTo>
                  <a:pt x="2237482" y="0"/>
                </a:lnTo>
                <a:lnTo>
                  <a:pt x="2237482" y="1202947"/>
                </a:lnTo>
                <a:lnTo>
                  <a:pt x="0" y="1202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400" kern="1200" dirty="0"/>
              <a:t>Jahrgangsstufe 6 </a:t>
            </a: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xmlns="" id="{49778834-FA50-4F9B-A023-80A1FFC8670E}"/>
              </a:ext>
            </a:extLst>
          </p:cNvPr>
          <p:cNvSpPr/>
          <p:nvPr/>
        </p:nvSpPr>
        <p:spPr>
          <a:xfrm>
            <a:off x="3686639" y="453203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70250"/>
              <a:satOff val="0"/>
              <a:lumOff val="-12942"/>
              <a:alphaOff val="0"/>
            </a:schemeClr>
          </a:fillRef>
          <a:effectRef idx="0">
            <a:schemeClr val="accent5">
              <a:hueOff val="-470250"/>
              <a:satOff val="0"/>
              <a:lumOff val="-129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3600" kern="12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4B56FEB7-009E-47FD-AB83-CEFBA5F3C801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7323042" y="1478660"/>
            <a:ext cx="1992761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Freizeit sinnvoll gestalten </a:t>
            </a:r>
          </a:p>
          <a:p>
            <a:pPr algn="ctr"/>
            <a:r>
              <a:rPr lang="de-DE" sz="1330" i="1" dirty="0"/>
              <a:t>Wochenplan, Ehrenamt, Vereinsaktivität, Jugendschutz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5449596" y="1363754"/>
            <a:ext cx="1992761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Bewusst einkaufen</a:t>
            </a:r>
          </a:p>
          <a:p>
            <a:pPr algn="ctr"/>
            <a:r>
              <a:rPr lang="de-DE" sz="1330" i="1" dirty="0"/>
              <a:t>Recherche im Einzelhandel zu Produkten: Preis, Ökologie, Qualität 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546153" y="4853971"/>
            <a:ext cx="1744274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Persönlichkeit stärken</a:t>
            </a:r>
          </a:p>
          <a:p>
            <a:pPr algn="ctr"/>
            <a:r>
              <a:rPr lang="de-DE" sz="1330" i="1" dirty="0"/>
              <a:t>STARK, Strategien  für eine glückliche Lebensführung, Charakterbildung 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C43249B0-4320-4392-831A-4B323379685D}"/>
              </a:ext>
            </a:extLst>
          </p:cNvPr>
          <p:cNvSpPr txBox="1"/>
          <p:nvPr/>
        </p:nvSpPr>
        <p:spPr>
          <a:xfrm>
            <a:off x="3560204" y="1340139"/>
            <a:ext cx="19927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Einen schulischen Ausflug organisieren</a:t>
            </a:r>
          </a:p>
          <a:p>
            <a:pPr algn="ctr"/>
            <a:r>
              <a:rPr lang="de-DE" sz="1330" dirty="0"/>
              <a:t> </a:t>
            </a:r>
            <a:r>
              <a:rPr lang="de-DE" sz="1330" i="1" dirty="0"/>
              <a:t>und durchführen </a:t>
            </a:r>
            <a:r>
              <a:rPr lang="de-DE" sz="1700" b="1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F8903DE8-38FD-4453-AB6E-B14CDB433F1C}"/>
              </a:ext>
            </a:extLst>
          </p:cNvPr>
          <p:cNvSpPr txBox="1"/>
          <p:nvPr/>
        </p:nvSpPr>
        <p:spPr>
          <a:xfrm>
            <a:off x="4484080" y="3275438"/>
            <a:ext cx="1992761" cy="122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Verkaufserfolge erzielen </a:t>
            </a:r>
          </a:p>
          <a:p>
            <a:pPr algn="ctr"/>
            <a:r>
              <a:rPr lang="de-DE" sz="1330" i="1" dirty="0"/>
              <a:t>Verhandlungsgeschick bei Flohmarkt/Basar, </a:t>
            </a:r>
          </a:p>
          <a:p>
            <a:pPr algn="ctr"/>
            <a:r>
              <a:rPr lang="de-DE" sz="1330" i="1" dirty="0"/>
              <a:t>Erlös spenden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5BAFB385-65D9-4207-B4EB-9F6CF2D2A282}"/>
              </a:ext>
            </a:extLst>
          </p:cNvPr>
          <p:cNvSpPr txBox="1"/>
          <p:nvPr/>
        </p:nvSpPr>
        <p:spPr>
          <a:xfrm>
            <a:off x="3467468" y="4566986"/>
            <a:ext cx="2221459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Sich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als Teil der Wirtschafts-</a:t>
            </a:r>
          </a:p>
          <a:p>
            <a:pPr algn="ctr"/>
            <a:r>
              <a:rPr lang="de-DE" sz="1700" b="1" dirty="0" err="1">
                <a:solidFill>
                  <a:schemeClr val="bg1"/>
                </a:solidFill>
              </a:rPr>
              <a:t>einheit</a:t>
            </a:r>
            <a:r>
              <a:rPr lang="de-DE" sz="1700" b="1" dirty="0">
                <a:solidFill>
                  <a:schemeClr val="bg1"/>
                </a:solidFill>
              </a:rPr>
              <a:t> Familie verstehen </a:t>
            </a:r>
          </a:p>
          <a:p>
            <a:pPr algn="ctr"/>
            <a:r>
              <a:rPr lang="de-DE" sz="1330" i="1" dirty="0"/>
              <a:t>Interessen und Bedürfnisse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6B8CCA55-3009-4912-B089-4434D3B0D138}"/>
              </a:ext>
            </a:extLst>
          </p:cNvPr>
          <p:cNvSpPr txBox="1"/>
          <p:nvPr/>
        </p:nvSpPr>
        <p:spPr>
          <a:xfrm>
            <a:off x="7388820" y="4706148"/>
            <a:ext cx="1876855" cy="16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Wertvor-stellungen entwickeln </a:t>
            </a:r>
          </a:p>
          <a:p>
            <a:pPr algn="ctr"/>
            <a:r>
              <a:rPr lang="de-DE" sz="1330" i="1" dirty="0"/>
              <a:t>Umgangsformen, Regeln, Respekt hinterfragen und anpassen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3232BDA3-C1EB-484D-BD9C-D788BBDB1492}"/>
              </a:ext>
            </a:extLst>
          </p:cNvPr>
          <p:cNvSpPr txBox="1"/>
          <p:nvPr/>
        </p:nvSpPr>
        <p:spPr>
          <a:xfrm>
            <a:off x="6451819" y="2976025"/>
            <a:ext cx="1883815" cy="154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Ein nachhaltiges Projekt umsetzen</a:t>
            </a:r>
          </a:p>
          <a:p>
            <a:pPr algn="ctr"/>
            <a:r>
              <a:rPr lang="de-DE" sz="1330" i="1" dirty="0"/>
              <a:t>Ressourcensparende Lebensweise  </a:t>
            </a:r>
          </a:p>
        </p:txBody>
      </p:sp>
      <p:pic>
        <p:nvPicPr>
          <p:cNvPr id="4098" name="Picture 2" descr="Quellbild anzeigen">
            <a:extLst>
              <a:ext uri="{FF2B5EF4-FFF2-40B4-BE49-F238E27FC236}">
                <a16:creationId xmlns:a16="http://schemas.microsoft.com/office/drawing/2014/main" xmlns="" id="{5D78C03D-A8A1-489C-9511-8E0EF0FE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" y="4495752"/>
            <a:ext cx="3595551" cy="23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93B8AB89-A543-407C-BC10-F0744E40D097}"/>
              </a:ext>
            </a:extLst>
          </p:cNvPr>
          <p:cNvSpPr txBox="1"/>
          <p:nvPr/>
        </p:nvSpPr>
        <p:spPr>
          <a:xfrm>
            <a:off x="190086" y="6536950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www.17ziele.de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69D9BF43-71E2-48EA-BC6D-747D0FB4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81" y="1104786"/>
            <a:ext cx="1930747" cy="189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xmlns="" id="{B0686416-6986-4C3D-BD27-ED8A3742EEDE}"/>
              </a:ext>
            </a:extLst>
          </p:cNvPr>
          <p:cNvSpPr txBox="1"/>
          <p:nvPr/>
        </p:nvSpPr>
        <p:spPr>
          <a:xfrm>
            <a:off x="10022548" y="3025413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www.stark-bayern.de  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CBAC2000-567A-4371-B063-D036C380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1" y="1343897"/>
            <a:ext cx="3417489" cy="13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xmlns="" id="{995D0B6D-D6C3-4C65-9D71-6DC214FAC4DC}"/>
              </a:ext>
            </a:extLst>
          </p:cNvPr>
          <p:cNvSpPr txBox="1"/>
          <p:nvPr/>
        </p:nvSpPr>
        <p:spPr>
          <a:xfrm>
            <a:off x="2340260" y="266153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www.km.bayern.de  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E7E75B77-4DB2-480F-B9A6-383149F28E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27" y="4652752"/>
            <a:ext cx="2374631" cy="1695849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xmlns="" id="{3641942B-7A00-4454-AE02-AAB1A3D945F4}"/>
              </a:ext>
            </a:extLst>
          </p:cNvPr>
          <p:cNvSpPr txBox="1"/>
          <p:nvPr/>
        </p:nvSpPr>
        <p:spPr>
          <a:xfrm>
            <a:off x="10124354" y="6312532"/>
            <a:ext cx="1744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www.fritz-schubert-institut.de </a:t>
            </a:r>
          </a:p>
        </p:txBody>
      </p:sp>
    </p:spTree>
    <p:extLst>
      <p:ext uri="{BB962C8B-B14F-4D97-AF65-F5344CB8AC3E}">
        <p14:creationId xmlns:p14="http://schemas.microsoft.com/office/powerpoint/2010/main" val="1443292621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: Form 23">
            <a:extLst>
              <a:ext uri="{FF2B5EF4-FFF2-40B4-BE49-F238E27FC236}">
                <a16:creationId xmlns:a16="http://schemas.microsoft.com/office/drawing/2014/main" xmlns="" id="{BE30D4F0-745C-4CC5-83C7-3988F192B630}"/>
              </a:ext>
            </a:extLst>
          </p:cNvPr>
          <p:cNvSpPr/>
          <p:nvPr/>
        </p:nvSpPr>
        <p:spPr>
          <a:xfrm>
            <a:off x="7447309" y="4532037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200"/>
              <a:satOff val="0"/>
              <a:lumOff val="-10354"/>
              <a:alphaOff val="0"/>
            </a:schemeClr>
          </a:fillRef>
          <a:effectRef idx="0">
            <a:schemeClr val="accent5">
              <a:hueOff val="-376200"/>
              <a:satOff val="0"/>
              <a:lumOff val="-103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800" kern="1200" dirty="0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xmlns="" id="{E78BE29E-F9CB-46A8-97DA-E866F4B6DFB0}"/>
              </a:ext>
            </a:extLst>
          </p:cNvPr>
          <p:cNvSpPr/>
          <p:nvPr/>
        </p:nvSpPr>
        <p:spPr>
          <a:xfrm>
            <a:off x="7447420" y="1128499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2776" tIns="373393" rIns="332777" bIns="37339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600" kern="1200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xmlns="" id="{72F0D6AD-CD79-49A9-B08F-9651F222A03E}"/>
              </a:ext>
            </a:extLst>
          </p:cNvPr>
          <p:cNvSpPr/>
          <p:nvPr/>
        </p:nvSpPr>
        <p:spPr>
          <a:xfrm>
            <a:off x="5570454" y="1128499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2776" tIns="373393" rIns="332777" bIns="37339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600" kern="1200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38E34B5E-3883-47A6-B28F-4227654C9ED5}"/>
              </a:ext>
            </a:extLst>
          </p:cNvPr>
          <p:cNvSpPr/>
          <p:nvPr/>
        </p:nvSpPr>
        <p:spPr>
          <a:xfrm>
            <a:off x="8718157" y="3079681"/>
            <a:ext cx="2237482" cy="1202947"/>
          </a:xfrm>
          <a:custGeom>
            <a:avLst/>
            <a:gdLst>
              <a:gd name="connsiteX0" fmla="*/ 0 w 2237482"/>
              <a:gd name="connsiteY0" fmla="*/ 0 h 1202947"/>
              <a:gd name="connsiteX1" fmla="*/ 2237482 w 2237482"/>
              <a:gd name="connsiteY1" fmla="*/ 0 h 1202947"/>
              <a:gd name="connsiteX2" fmla="*/ 2237482 w 2237482"/>
              <a:gd name="connsiteY2" fmla="*/ 1202947 h 1202947"/>
              <a:gd name="connsiteX3" fmla="*/ 0 w 2237482"/>
              <a:gd name="connsiteY3" fmla="*/ 1202947 h 1202947"/>
              <a:gd name="connsiteX4" fmla="*/ 0 w 2237482"/>
              <a:gd name="connsiteY4" fmla="*/ 0 h 12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7482" h="1202947">
                <a:moveTo>
                  <a:pt x="0" y="0"/>
                </a:moveTo>
                <a:lnTo>
                  <a:pt x="2237482" y="0"/>
                </a:lnTo>
                <a:lnTo>
                  <a:pt x="2237482" y="1202947"/>
                </a:lnTo>
                <a:lnTo>
                  <a:pt x="0" y="1202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Es erfolgt eine   Auswahl aus den Lehrplaninhalten!  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D0978C5B-5425-4FCE-BD11-E9F72DB7E689}"/>
              </a:ext>
            </a:extLst>
          </p:cNvPr>
          <p:cNvSpPr/>
          <p:nvPr/>
        </p:nvSpPr>
        <p:spPr>
          <a:xfrm>
            <a:off x="3686639" y="1128499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4050"/>
              <a:satOff val="0"/>
              <a:lumOff val="-2588"/>
              <a:alphaOff val="0"/>
            </a:schemeClr>
          </a:fillRef>
          <a:effectRef idx="0">
            <a:schemeClr val="accent5">
              <a:hueOff val="-94050"/>
              <a:satOff val="0"/>
              <a:lumOff val="-2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3600" kern="120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xmlns="" id="{8280C465-7AA1-45DB-A3B4-673C49F3BDAF}"/>
              </a:ext>
            </a:extLst>
          </p:cNvPr>
          <p:cNvSpPr/>
          <p:nvPr/>
        </p:nvSpPr>
        <p:spPr>
          <a:xfrm>
            <a:off x="4624938" y="283026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8100"/>
              <a:satOff val="0"/>
              <a:lumOff val="-5177"/>
              <a:alphaOff val="0"/>
            </a:schemeClr>
          </a:fillRef>
          <a:effectRef idx="0">
            <a:schemeClr val="accent5">
              <a:hueOff val="-188100"/>
              <a:satOff val="0"/>
              <a:lumOff val="-5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600" kern="120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xmlns="" id="{E5CDC171-E1F5-412C-BA97-988B74E144C4}"/>
              </a:ext>
            </a:extLst>
          </p:cNvPr>
          <p:cNvSpPr/>
          <p:nvPr/>
        </p:nvSpPr>
        <p:spPr>
          <a:xfrm>
            <a:off x="465720" y="3231251"/>
            <a:ext cx="4087042" cy="1202947"/>
          </a:xfrm>
          <a:custGeom>
            <a:avLst/>
            <a:gdLst>
              <a:gd name="connsiteX0" fmla="*/ 0 w 2165305"/>
              <a:gd name="connsiteY0" fmla="*/ 0 h 1202947"/>
              <a:gd name="connsiteX1" fmla="*/ 2165305 w 2165305"/>
              <a:gd name="connsiteY1" fmla="*/ 0 h 1202947"/>
              <a:gd name="connsiteX2" fmla="*/ 2165305 w 2165305"/>
              <a:gd name="connsiteY2" fmla="*/ 1202947 h 1202947"/>
              <a:gd name="connsiteX3" fmla="*/ 0 w 2165305"/>
              <a:gd name="connsiteY3" fmla="*/ 1202947 h 1202947"/>
              <a:gd name="connsiteX4" fmla="*/ 0 w 2165305"/>
              <a:gd name="connsiteY4" fmla="*/ 0 h 12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305" h="1202947">
                <a:moveTo>
                  <a:pt x="0" y="0"/>
                </a:moveTo>
                <a:lnTo>
                  <a:pt x="2165305" y="0"/>
                </a:lnTo>
                <a:lnTo>
                  <a:pt x="2165305" y="1202947"/>
                </a:lnTo>
                <a:lnTo>
                  <a:pt x="0" y="1202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800" b="1" kern="1200" dirty="0"/>
              <a:t>Ökonomische</a:t>
            </a:r>
          </a:p>
          <a:p>
            <a:pPr marL="0" lvl="0" indent="0" algn="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800" b="1" dirty="0"/>
              <a:t>Grundlagen </a:t>
            </a:r>
            <a:endParaRPr lang="de-DE" sz="2800" b="1" kern="1200" dirty="0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xmlns="" id="{44CB17F0-40C3-44A3-A85C-3413D742387F}"/>
              </a:ext>
            </a:extLst>
          </p:cNvPr>
          <p:cNvSpPr/>
          <p:nvPr/>
        </p:nvSpPr>
        <p:spPr>
          <a:xfrm>
            <a:off x="6508753" y="283026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82150"/>
              <a:satOff val="0"/>
              <a:lumOff val="-7765"/>
              <a:alphaOff val="0"/>
            </a:schemeClr>
          </a:fillRef>
          <a:effectRef idx="0">
            <a:schemeClr val="accent5">
              <a:hueOff val="-282150"/>
              <a:satOff val="0"/>
              <a:lumOff val="-7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3600" kern="12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xmlns="" id="{F77413FB-3243-4D0C-9A00-D950393C3CE6}"/>
              </a:ext>
            </a:extLst>
          </p:cNvPr>
          <p:cNvSpPr/>
          <p:nvPr/>
        </p:nvSpPr>
        <p:spPr>
          <a:xfrm>
            <a:off x="5570454" y="453203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200"/>
              <a:satOff val="0"/>
              <a:lumOff val="-10354"/>
              <a:alphaOff val="0"/>
            </a:schemeClr>
          </a:fillRef>
          <a:effectRef idx="0">
            <a:schemeClr val="accent5">
              <a:hueOff val="-376200"/>
              <a:satOff val="0"/>
              <a:lumOff val="-103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1800" kern="1200" dirty="0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xmlns="" id="{6688AC60-C473-4B27-8236-5B3C9BA0C7A9}"/>
              </a:ext>
            </a:extLst>
          </p:cNvPr>
          <p:cNvSpPr/>
          <p:nvPr/>
        </p:nvSpPr>
        <p:spPr>
          <a:xfrm>
            <a:off x="8718157" y="3641535"/>
            <a:ext cx="2237482" cy="1202947"/>
          </a:xfrm>
          <a:custGeom>
            <a:avLst/>
            <a:gdLst>
              <a:gd name="connsiteX0" fmla="*/ 0 w 2237482"/>
              <a:gd name="connsiteY0" fmla="*/ 0 h 1202947"/>
              <a:gd name="connsiteX1" fmla="*/ 2237482 w 2237482"/>
              <a:gd name="connsiteY1" fmla="*/ 0 h 1202947"/>
              <a:gd name="connsiteX2" fmla="*/ 2237482 w 2237482"/>
              <a:gd name="connsiteY2" fmla="*/ 1202947 h 1202947"/>
              <a:gd name="connsiteX3" fmla="*/ 0 w 2237482"/>
              <a:gd name="connsiteY3" fmla="*/ 1202947 h 1202947"/>
              <a:gd name="connsiteX4" fmla="*/ 0 w 2237482"/>
              <a:gd name="connsiteY4" fmla="*/ 0 h 12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7482" h="1202947">
                <a:moveTo>
                  <a:pt x="0" y="0"/>
                </a:moveTo>
                <a:lnTo>
                  <a:pt x="2237482" y="0"/>
                </a:lnTo>
                <a:lnTo>
                  <a:pt x="2237482" y="1202947"/>
                </a:lnTo>
                <a:lnTo>
                  <a:pt x="0" y="1202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400" kern="1200" dirty="0"/>
              <a:t>Jahrgangsstufe 6 </a:t>
            </a: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xmlns="" id="{49778834-FA50-4F9B-A023-80A1FFC8670E}"/>
              </a:ext>
            </a:extLst>
          </p:cNvPr>
          <p:cNvSpPr/>
          <p:nvPr/>
        </p:nvSpPr>
        <p:spPr>
          <a:xfrm>
            <a:off x="3686639" y="453203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70250"/>
              <a:satOff val="0"/>
              <a:lumOff val="-12942"/>
              <a:alphaOff val="0"/>
            </a:schemeClr>
          </a:fillRef>
          <a:effectRef idx="0">
            <a:schemeClr val="accent5">
              <a:hueOff val="-470250"/>
              <a:satOff val="0"/>
              <a:lumOff val="-129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3600" kern="12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4B56FEB7-009E-47FD-AB83-CEFBA5F3C801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7323042" y="1478660"/>
            <a:ext cx="1992761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Freizeit sinnvoll gestalten </a:t>
            </a:r>
          </a:p>
          <a:p>
            <a:pPr algn="ctr"/>
            <a:r>
              <a:rPr lang="de-DE" sz="1330" i="1" dirty="0"/>
              <a:t>Wochenplan, Ehrenamt, Vereinsaktivität, Jugendschutz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5449596" y="1363754"/>
            <a:ext cx="1992761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Bewusst einkaufen</a:t>
            </a:r>
          </a:p>
          <a:p>
            <a:pPr algn="ctr"/>
            <a:r>
              <a:rPr lang="de-DE" sz="1330" i="1" dirty="0"/>
              <a:t>Recherche im Einzelhandel zu Produkten: Preis, Ökologie, Qualität 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546153" y="4853971"/>
            <a:ext cx="1744274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Persönlichkeit stärken</a:t>
            </a:r>
          </a:p>
          <a:p>
            <a:pPr algn="ctr"/>
            <a:r>
              <a:rPr lang="de-DE" sz="1330" i="1" dirty="0"/>
              <a:t>STARK, Strategien  für eine glückliche Lebensführung, Charakterbildung 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C43249B0-4320-4392-831A-4B323379685D}"/>
              </a:ext>
            </a:extLst>
          </p:cNvPr>
          <p:cNvSpPr txBox="1"/>
          <p:nvPr/>
        </p:nvSpPr>
        <p:spPr>
          <a:xfrm>
            <a:off x="3560204" y="1340139"/>
            <a:ext cx="19927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Einen schulischen Ausflug organisieren</a:t>
            </a:r>
          </a:p>
          <a:p>
            <a:pPr algn="ctr"/>
            <a:r>
              <a:rPr lang="de-DE" sz="1330" dirty="0"/>
              <a:t> </a:t>
            </a:r>
            <a:r>
              <a:rPr lang="de-DE" sz="1330" i="1" dirty="0"/>
              <a:t>und durchführen </a:t>
            </a:r>
            <a:r>
              <a:rPr lang="de-DE" sz="1700" b="1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F8903DE8-38FD-4453-AB6E-B14CDB433F1C}"/>
              </a:ext>
            </a:extLst>
          </p:cNvPr>
          <p:cNvSpPr txBox="1"/>
          <p:nvPr/>
        </p:nvSpPr>
        <p:spPr>
          <a:xfrm>
            <a:off x="4484080" y="3275438"/>
            <a:ext cx="1992761" cy="122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Verkaufserfolge erzielen </a:t>
            </a:r>
          </a:p>
          <a:p>
            <a:pPr algn="ctr"/>
            <a:r>
              <a:rPr lang="de-DE" sz="1330" i="1" dirty="0"/>
              <a:t>Verhandlungsgeschick bei Flohmarkt/Basar, </a:t>
            </a:r>
          </a:p>
          <a:p>
            <a:pPr algn="ctr"/>
            <a:r>
              <a:rPr lang="de-DE" sz="1330" i="1" dirty="0"/>
              <a:t>Erlös spenden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5BAFB385-65D9-4207-B4EB-9F6CF2D2A282}"/>
              </a:ext>
            </a:extLst>
          </p:cNvPr>
          <p:cNvSpPr txBox="1"/>
          <p:nvPr/>
        </p:nvSpPr>
        <p:spPr>
          <a:xfrm>
            <a:off x="3467468" y="4566986"/>
            <a:ext cx="2221459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Sich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als Teil der Wirtschafts-</a:t>
            </a:r>
          </a:p>
          <a:p>
            <a:pPr algn="ctr"/>
            <a:r>
              <a:rPr lang="de-DE" sz="1700" b="1" dirty="0" err="1">
                <a:solidFill>
                  <a:schemeClr val="bg1"/>
                </a:solidFill>
              </a:rPr>
              <a:t>einheit</a:t>
            </a:r>
            <a:r>
              <a:rPr lang="de-DE" sz="1700" b="1" dirty="0">
                <a:solidFill>
                  <a:schemeClr val="bg1"/>
                </a:solidFill>
              </a:rPr>
              <a:t> Familie verstehen </a:t>
            </a:r>
          </a:p>
          <a:p>
            <a:pPr algn="ctr"/>
            <a:r>
              <a:rPr lang="de-DE" sz="1330" i="1" dirty="0"/>
              <a:t>Interessen und Bedürfnisse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6B8CCA55-3009-4912-B089-4434D3B0D138}"/>
              </a:ext>
            </a:extLst>
          </p:cNvPr>
          <p:cNvSpPr txBox="1"/>
          <p:nvPr/>
        </p:nvSpPr>
        <p:spPr>
          <a:xfrm>
            <a:off x="7388820" y="4706148"/>
            <a:ext cx="1876855" cy="169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Wertvor-stellungen entwickeln </a:t>
            </a:r>
          </a:p>
          <a:p>
            <a:pPr algn="ctr"/>
            <a:r>
              <a:rPr lang="de-DE" sz="1330" i="1" dirty="0"/>
              <a:t>Umgangsformen, Regeln, Respekt hinterfragen und anpassen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3232BDA3-C1EB-484D-BD9C-D788BBDB1492}"/>
              </a:ext>
            </a:extLst>
          </p:cNvPr>
          <p:cNvSpPr txBox="1"/>
          <p:nvPr/>
        </p:nvSpPr>
        <p:spPr>
          <a:xfrm>
            <a:off x="6451819" y="2976025"/>
            <a:ext cx="1883815" cy="154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Ein nachhaltiges Projekt umsetzen</a:t>
            </a:r>
          </a:p>
          <a:p>
            <a:pPr algn="ctr"/>
            <a:r>
              <a:rPr lang="de-DE" sz="1330" i="1" dirty="0"/>
              <a:t>Ressourcensparende Lebensweise 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xmlns="" id="{4A21434F-F33B-495F-836E-F5305365B446}"/>
              </a:ext>
            </a:extLst>
          </p:cNvPr>
          <p:cNvGrpSpPr/>
          <p:nvPr/>
        </p:nvGrpSpPr>
        <p:grpSpPr>
          <a:xfrm>
            <a:off x="10011188" y="1420825"/>
            <a:ext cx="1336644" cy="1502237"/>
            <a:chOff x="10022548" y="1420825"/>
            <a:chExt cx="1336644" cy="1502237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xmlns="" id="{69D9BF43-71E2-48EA-BC6D-747D0FB4F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2548" y="1420825"/>
              <a:ext cx="1336644" cy="1309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xmlns="" id="{B0686416-6986-4C3D-BD27-ED8A3742EEDE}"/>
                </a:ext>
              </a:extLst>
            </p:cNvPr>
            <p:cNvSpPr txBox="1"/>
            <p:nvPr/>
          </p:nvSpPr>
          <p:spPr>
            <a:xfrm>
              <a:off x="10043578" y="2707618"/>
              <a:ext cx="13156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de-DE" sz="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© www.stark-bayern.de  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5F2376E8-D363-4A22-83F5-E7DD9854CF3D}"/>
              </a:ext>
            </a:extLst>
          </p:cNvPr>
          <p:cNvGrpSpPr/>
          <p:nvPr/>
        </p:nvGrpSpPr>
        <p:grpSpPr>
          <a:xfrm>
            <a:off x="462028" y="1593188"/>
            <a:ext cx="2609062" cy="1163003"/>
            <a:chOff x="462028" y="1297852"/>
            <a:chExt cx="2609062" cy="1163003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xmlns="" id="{CBAC2000-567A-4371-B063-D036C380D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28" y="1297852"/>
              <a:ext cx="2488204" cy="1009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xmlns="" id="{995D0B6D-D6C3-4C65-9D71-6DC214FAC4DC}"/>
                </a:ext>
              </a:extLst>
            </p:cNvPr>
            <p:cNvSpPr txBox="1"/>
            <p:nvPr/>
          </p:nvSpPr>
          <p:spPr>
            <a:xfrm>
              <a:off x="1755476" y="2245411"/>
              <a:ext cx="13156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de-DE" sz="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© www.km.bayern.de  </a:t>
              </a:r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E7E75B77-4DB2-480F-B9A6-383149F28E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27" y="4652752"/>
            <a:ext cx="2374631" cy="1695849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xmlns="" id="{3641942B-7A00-4454-AE02-AAB1A3D945F4}"/>
              </a:ext>
            </a:extLst>
          </p:cNvPr>
          <p:cNvSpPr txBox="1"/>
          <p:nvPr/>
        </p:nvSpPr>
        <p:spPr>
          <a:xfrm>
            <a:off x="10124354" y="6312532"/>
            <a:ext cx="17442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www.fritz-schubert-institut.de 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AA53D7C2-5BC5-45DF-A9BE-1097B43FF342}"/>
              </a:ext>
            </a:extLst>
          </p:cNvPr>
          <p:cNvGrpSpPr/>
          <p:nvPr/>
        </p:nvGrpSpPr>
        <p:grpSpPr>
          <a:xfrm>
            <a:off x="314348" y="5306023"/>
            <a:ext cx="3418214" cy="411617"/>
            <a:chOff x="337068" y="5288981"/>
            <a:chExt cx="3418214" cy="411617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xmlns="" id="{93B8AB89-A543-407C-BC10-F0744E40D097}"/>
                </a:ext>
              </a:extLst>
            </p:cNvPr>
            <p:cNvSpPr txBox="1"/>
            <p:nvPr/>
          </p:nvSpPr>
          <p:spPr>
            <a:xfrm>
              <a:off x="2439668" y="5485154"/>
              <a:ext cx="13156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de-DE" sz="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© www.17ziele.de 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93AD8319-C5B1-4F0E-931C-ED607F43E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68" y="5288981"/>
              <a:ext cx="3023921" cy="24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xmlns="" id="{93B12472-9FC2-4A3E-846C-79C787741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80356"/>
      </p:ext>
    </p:extLst>
  </p:cSld>
  <p:clrMapOvr>
    <a:masterClrMapping/>
  </p:clrMapOvr>
  <p:transition advTm="1332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8DD19D9E-2E14-4D17-BDE1-DA974AE7DC54}"/>
              </a:ext>
            </a:extLst>
          </p:cNvPr>
          <p:cNvGrpSpPr/>
          <p:nvPr/>
        </p:nvGrpSpPr>
        <p:grpSpPr>
          <a:xfrm>
            <a:off x="484770" y="1182115"/>
            <a:ext cx="9139420" cy="5408452"/>
            <a:chOff x="465720" y="1128499"/>
            <a:chExt cx="9139420" cy="5408452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xmlns="" id="{72F0D6AD-CD79-49A9-B08F-9651F222A03E}"/>
                </a:ext>
              </a:extLst>
            </p:cNvPr>
            <p:cNvSpPr/>
            <p:nvPr/>
          </p:nvSpPr>
          <p:spPr>
            <a:xfrm>
              <a:off x="5570454" y="1128499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2776" tIns="373393" rIns="332777" bIns="37339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xmlns="" id="{38E34B5E-3883-47A6-B28F-4227654C9ED5}"/>
                </a:ext>
              </a:extLst>
            </p:cNvPr>
            <p:cNvSpPr/>
            <p:nvPr/>
          </p:nvSpPr>
          <p:spPr>
            <a:xfrm>
              <a:off x="7367658" y="1529482"/>
              <a:ext cx="2237482" cy="1202947"/>
            </a:xfrm>
            <a:custGeom>
              <a:avLst/>
              <a:gdLst>
                <a:gd name="connsiteX0" fmla="*/ 0 w 2237482"/>
                <a:gd name="connsiteY0" fmla="*/ 0 h 1202947"/>
                <a:gd name="connsiteX1" fmla="*/ 2237482 w 2237482"/>
                <a:gd name="connsiteY1" fmla="*/ 0 h 1202947"/>
                <a:gd name="connsiteX2" fmla="*/ 2237482 w 2237482"/>
                <a:gd name="connsiteY2" fmla="*/ 1202947 h 1202947"/>
                <a:gd name="connsiteX3" fmla="*/ 0 w 2237482"/>
                <a:gd name="connsiteY3" fmla="*/ 1202947 h 1202947"/>
                <a:gd name="connsiteX4" fmla="*/ 0 w 2237482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482" h="1202947">
                  <a:moveTo>
                    <a:pt x="0" y="0"/>
                  </a:moveTo>
                  <a:lnTo>
                    <a:pt x="2237482" y="0"/>
                  </a:lnTo>
                  <a:lnTo>
                    <a:pt x="2237482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Lehrplaninhalte </a:t>
              </a: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D0978C5B-5425-4FCE-BD11-E9F72DB7E689}"/>
                </a:ext>
              </a:extLst>
            </p:cNvPr>
            <p:cNvSpPr/>
            <p:nvPr/>
          </p:nvSpPr>
          <p:spPr>
            <a:xfrm>
              <a:off x="3686639" y="1128499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4050"/>
                <a:satOff val="0"/>
                <a:lumOff val="-2588"/>
                <a:alphaOff val="0"/>
              </a:schemeClr>
            </a:fillRef>
            <a:effectRef idx="0">
              <a:schemeClr val="accent5">
                <a:hueOff val="-94050"/>
                <a:satOff val="0"/>
                <a:lumOff val="-2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xmlns="" id="{8280C465-7AA1-45DB-A3B4-673C49F3BDAF}"/>
                </a:ext>
              </a:extLst>
            </p:cNvPr>
            <p:cNvSpPr/>
            <p:nvPr/>
          </p:nvSpPr>
          <p:spPr>
            <a:xfrm>
              <a:off x="4624938" y="283026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8100"/>
                <a:satOff val="0"/>
                <a:lumOff val="-5177"/>
                <a:alphaOff val="0"/>
              </a:schemeClr>
            </a:fillRef>
            <a:effectRef idx="0">
              <a:schemeClr val="accent5">
                <a:hueOff val="-188100"/>
                <a:satOff val="0"/>
                <a:lumOff val="-5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48433" rIns="271817" bIns="34843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E5CDC171-E1F5-412C-BA97-988B74E144C4}"/>
                </a:ext>
              </a:extLst>
            </p:cNvPr>
            <p:cNvSpPr/>
            <p:nvPr/>
          </p:nvSpPr>
          <p:spPr>
            <a:xfrm>
              <a:off x="465720" y="3231251"/>
              <a:ext cx="4087042" cy="1202947"/>
            </a:xfrm>
            <a:custGeom>
              <a:avLst/>
              <a:gdLst>
                <a:gd name="connsiteX0" fmla="*/ 0 w 2165305"/>
                <a:gd name="connsiteY0" fmla="*/ 0 h 1202947"/>
                <a:gd name="connsiteX1" fmla="*/ 2165305 w 2165305"/>
                <a:gd name="connsiteY1" fmla="*/ 0 h 1202947"/>
                <a:gd name="connsiteX2" fmla="*/ 2165305 w 2165305"/>
                <a:gd name="connsiteY2" fmla="*/ 1202947 h 1202947"/>
                <a:gd name="connsiteX3" fmla="*/ 0 w 2165305"/>
                <a:gd name="connsiteY3" fmla="*/ 1202947 h 1202947"/>
                <a:gd name="connsiteX4" fmla="*/ 0 w 2165305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05" h="1202947">
                  <a:moveTo>
                    <a:pt x="0" y="0"/>
                  </a:moveTo>
                  <a:lnTo>
                    <a:pt x="2165305" y="0"/>
                  </a:lnTo>
                  <a:lnTo>
                    <a:pt x="2165305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Informations-</a:t>
              </a:r>
            </a:p>
            <a:p>
              <a:pPr marL="0" marR="0" lvl="0" indent="0" algn="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verarbeitung</a:t>
              </a:r>
              <a:endPara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313638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44CB17F0-40C3-44A3-A85C-3413D742387F}"/>
                </a:ext>
              </a:extLst>
            </p:cNvPr>
            <p:cNvSpPr/>
            <p:nvPr/>
          </p:nvSpPr>
          <p:spPr>
            <a:xfrm>
              <a:off x="6508753" y="283026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82150"/>
                <a:satOff val="0"/>
                <a:lumOff val="-7765"/>
                <a:alphaOff val="0"/>
              </a:schemeClr>
            </a:fillRef>
            <a:effectRef idx="0">
              <a:schemeClr val="accent5">
                <a:hueOff val="-282150"/>
                <a:satOff val="0"/>
                <a:lumOff val="-7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F77413FB-3243-4D0C-9A00-D950393C3CE6}"/>
                </a:ext>
              </a:extLst>
            </p:cNvPr>
            <p:cNvSpPr/>
            <p:nvPr/>
          </p:nvSpPr>
          <p:spPr>
            <a:xfrm>
              <a:off x="5570454" y="453203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76200"/>
                <a:satOff val="0"/>
                <a:lumOff val="-10354"/>
                <a:alphaOff val="0"/>
              </a:schemeClr>
            </a:fillRef>
            <a:effectRef idx="0">
              <a:schemeClr val="accent5">
                <a:hueOff val="-376200"/>
                <a:satOff val="0"/>
                <a:lumOff val="-1035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48433" rIns="271817" bIns="34843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6688AC60-C473-4B27-8236-5B3C9BA0C7A9}"/>
                </a:ext>
              </a:extLst>
            </p:cNvPr>
            <p:cNvSpPr/>
            <p:nvPr/>
          </p:nvSpPr>
          <p:spPr>
            <a:xfrm>
              <a:off x="7367658" y="4933021"/>
              <a:ext cx="2237482" cy="1202947"/>
            </a:xfrm>
            <a:custGeom>
              <a:avLst/>
              <a:gdLst>
                <a:gd name="connsiteX0" fmla="*/ 0 w 2237482"/>
                <a:gd name="connsiteY0" fmla="*/ 0 h 1202947"/>
                <a:gd name="connsiteX1" fmla="*/ 2237482 w 2237482"/>
                <a:gd name="connsiteY1" fmla="*/ 0 h 1202947"/>
                <a:gd name="connsiteX2" fmla="*/ 2237482 w 2237482"/>
                <a:gd name="connsiteY2" fmla="*/ 1202947 h 1202947"/>
                <a:gd name="connsiteX3" fmla="*/ 0 w 2237482"/>
                <a:gd name="connsiteY3" fmla="*/ 1202947 h 1202947"/>
                <a:gd name="connsiteX4" fmla="*/ 0 w 2237482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482" h="1202947">
                  <a:moveTo>
                    <a:pt x="0" y="0"/>
                  </a:moveTo>
                  <a:lnTo>
                    <a:pt x="2237482" y="0"/>
                  </a:lnTo>
                  <a:lnTo>
                    <a:pt x="2237482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Jahrgangsstufe 7</a:t>
              </a: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49778834-FA50-4F9B-A023-80A1FFC8670E}"/>
                </a:ext>
              </a:extLst>
            </p:cNvPr>
            <p:cNvSpPr/>
            <p:nvPr/>
          </p:nvSpPr>
          <p:spPr>
            <a:xfrm>
              <a:off x="3686639" y="453203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70250"/>
                <a:satOff val="0"/>
                <a:lumOff val="-12942"/>
                <a:alphaOff val="0"/>
              </a:schemeClr>
            </a:fillRef>
            <a:effectRef idx="0">
              <a:schemeClr val="accent5">
                <a:hueOff val="-470250"/>
                <a:satOff val="0"/>
                <a:lumOff val="-129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41972" y="1658666"/>
            <a:ext cx="19050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Sachgemäß und rationell mit dem Computer umgehen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608872" y="5035671"/>
            <a:ext cx="193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Kaufverträge im Internet abschließen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4571985" y="3228056"/>
            <a:ext cx="187017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Soziale Netzwerke verantwortungsbewusst nutzen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5589504" y="1690057"/>
            <a:ext cx="17442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Digitale Werbeträger gestalten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556335" y="4700936"/>
            <a:ext cx="182465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 Tabellenkalkulationsprogramm verwenden, um als privater Endverbraucher wirtschaftlich zu handeln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664EA28D-6C0E-4FE1-A645-9B6C94139956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Manuela Schwendtner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9E45F513-9D17-40D5-8309-C4F44A629B8B}"/>
              </a:ext>
            </a:extLst>
          </p:cNvPr>
          <p:cNvSpPr txBox="1"/>
          <p:nvPr/>
        </p:nvSpPr>
        <p:spPr>
          <a:xfrm>
            <a:off x="6447402" y="3102369"/>
            <a:ext cx="19050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Informationen suchen, bewerten, verarbeiten und präsentieren,  um ein Unternehmen in der Region zu erkunden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C2D4AD77-9458-4F8C-81A5-A374786AB2E4}"/>
              </a:ext>
            </a:extLst>
          </p:cNvPr>
          <p:cNvSpPr txBox="1"/>
          <p:nvPr/>
        </p:nvSpPr>
        <p:spPr>
          <a:xfrm>
            <a:off x="281910" y="2971583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www.com-magazin.de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9DCDFCD3-EE27-4D3C-A358-F32B0C4E4F5C}"/>
              </a:ext>
            </a:extLst>
          </p:cNvPr>
          <p:cNvSpPr txBox="1"/>
          <p:nvPr/>
        </p:nvSpPr>
        <p:spPr>
          <a:xfrm>
            <a:off x="9003139" y="4927949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www.adovbe.de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0935A5B-3047-4CF5-9D0D-D7B37F1FC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75" y="3075888"/>
            <a:ext cx="2900355" cy="170913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C3EB33F8-2432-4B8F-A3EC-B097D9AF9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4" y="1314579"/>
            <a:ext cx="2817071" cy="147391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xmlns="" id="{A5205CB7-F344-4627-A7A2-86E4D15E02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2" y="4888797"/>
            <a:ext cx="2288337" cy="1450531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xmlns="" id="{4CF3B19C-4DC5-4859-8122-56D48428CC4D}"/>
              </a:ext>
            </a:extLst>
          </p:cNvPr>
          <p:cNvSpPr txBox="1"/>
          <p:nvPr/>
        </p:nvSpPr>
        <p:spPr>
          <a:xfrm>
            <a:off x="625971" y="6482845"/>
            <a:ext cx="1457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www.computerworld.de</a:t>
            </a:r>
          </a:p>
        </p:txBody>
      </p:sp>
    </p:spTree>
    <p:extLst>
      <p:ext uri="{BB962C8B-B14F-4D97-AF65-F5344CB8AC3E}">
        <p14:creationId xmlns:p14="http://schemas.microsoft.com/office/powerpoint/2010/main" val="3514826904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8DD19D9E-2E14-4D17-BDE1-DA974AE7DC54}"/>
              </a:ext>
            </a:extLst>
          </p:cNvPr>
          <p:cNvGrpSpPr/>
          <p:nvPr/>
        </p:nvGrpSpPr>
        <p:grpSpPr>
          <a:xfrm>
            <a:off x="475245" y="1128498"/>
            <a:ext cx="9139420" cy="5408452"/>
            <a:chOff x="465720" y="1128499"/>
            <a:chExt cx="9139420" cy="5408452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xmlns="" id="{72F0D6AD-CD79-49A9-B08F-9651F222A03E}"/>
                </a:ext>
              </a:extLst>
            </p:cNvPr>
            <p:cNvSpPr/>
            <p:nvPr/>
          </p:nvSpPr>
          <p:spPr>
            <a:xfrm>
              <a:off x="5570454" y="1128499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2776" tIns="373393" rIns="332777" bIns="37339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xmlns="" id="{38E34B5E-3883-47A6-B28F-4227654C9ED5}"/>
                </a:ext>
              </a:extLst>
            </p:cNvPr>
            <p:cNvSpPr/>
            <p:nvPr/>
          </p:nvSpPr>
          <p:spPr>
            <a:xfrm>
              <a:off x="7367658" y="1529482"/>
              <a:ext cx="2237482" cy="1202947"/>
            </a:xfrm>
            <a:custGeom>
              <a:avLst/>
              <a:gdLst>
                <a:gd name="connsiteX0" fmla="*/ 0 w 2237482"/>
                <a:gd name="connsiteY0" fmla="*/ 0 h 1202947"/>
                <a:gd name="connsiteX1" fmla="*/ 2237482 w 2237482"/>
                <a:gd name="connsiteY1" fmla="*/ 0 h 1202947"/>
                <a:gd name="connsiteX2" fmla="*/ 2237482 w 2237482"/>
                <a:gd name="connsiteY2" fmla="*/ 1202947 h 1202947"/>
                <a:gd name="connsiteX3" fmla="*/ 0 w 2237482"/>
                <a:gd name="connsiteY3" fmla="*/ 1202947 h 1202947"/>
                <a:gd name="connsiteX4" fmla="*/ 0 w 2237482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482" h="1202947">
                  <a:moveTo>
                    <a:pt x="0" y="0"/>
                  </a:moveTo>
                  <a:lnTo>
                    <a:pt x="2237482" y="0"/>
                  </a:lnTo>
                  <a:lnTo>
                    <a:pt x="2237482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Lehrplaninhalte </a:t>
              </a: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D0978C5B-5425-4FCE-BD11-E9F72DB7E689}"/>
                </a:ext>
              </a:extLst>
            </p:cNvPr>
            <p:cNvSpPr/>
            <p:nvPr/>
          </p:nvSpPr>
          <p:spPr>
            <a:xfrm>
              <a:off x="3686639" y="1128499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4050"/>
                <a:satOff val="0"/>
                <a:lumOff val="-2588"/>
                <a:alphaOff val="0"/>
              </a:schemeClr>
            </a:fillRef>
            <a:effectRef idx="0">
              <a:schemeClr val="accent5">
                <a:hueOff val="-94050"/>
                <a:satOff val="0"/>
                <a:lumOff val="-2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xmlns="" id="{8280C465-7AA1-45DB-A3B4-673C49F3BDAF}"/>
                </a:ext>
              </a:extLst>
            </p:cNvPr>
            <p:cNvSpPr/>
            <p:nvPr/>
          </p:nvSpPr>
          <p:spPr>
            <a:xfrm>
              <a:off x="4624938" y="283026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8100"/>
                <a:satOff val="0"/>
                <a:lumOff val="-5177"/>
                <a:alphaOff val="0"/>
              </a:schemeClr>
            </a:fillRef>
            <a:effectRef idx="0">
              <a:schemeClr val="accent5">
                <a:hueOff val="-188100"/>
                <a:satOff val="0"/>
                <a:lumOff val="-5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48433" rIns="271817" bIns="34843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E5CDC171-E1F5-412C-BA97-988B74E144C4}"/>
                </a:ext>
              </a:extLst>
            </p:cNvPr>
            <p:cNvSpPr/>
            <p:nvPr/>
          </p:nvSpPr>
          <p:spPr>
            <a:xfrm>
              <a:off x="465720" y="3231251"/>
              <a:ext cx="4087042" cy="1202947"/>
            </a:xfrm>
            <a:custGeom>
              <a:avLst/>
              <a:gdLst>
                <a:gd name="connsiteX0" fmla="*/ 0 w 2165305"/>
                <a:gd name="connsiteY0" fmla="*/ 0 h 1202947"/>
                <a:gd name="connsiteX1" fmla="*/ 2165305 w 2165305"/>
                <a:gd name="connsiteY1" fmla="*/ 0 h 1202947"/>
                <a:gd name="connsiteX2" fmla="*/ 2165305 w 2165305"/>
                <a:gd name="connsiteY2" fmla="*/ 1202947 h 1202947"/>
                <a:gd name="connsiteX3" fmla="*/ 0 w 2165305"/>
                <a:gd name="connsiteY3" fmla="*/ 1202947 h 1202947"/>
                <a:gd name="connsiteX4" fmla="*/ 0 w 2165305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05" h="1202947">
                  <a:moveTo>
                    <a:pt x="0" y="0"/>
                  </a:moveTo>
                  <a:lnTo>
                    <a:pt x="2165305" y="0"/>
                  </a:lnTo>
                  <a:lnTo>
                    <a:pt x="2165305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Digitales Leben </a:t>
              </a:r>
            </a:p>
            <a:p>
              <a:pPr marL="0" marR="0" lvl="0" indent="0" algn="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und </a:t>
              </a:r>
            </a:p>
            <a:p>
              <a:pPr marL="0" marR="0" lvl="0" indent="0" algn="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Arbeiten</a:t>
              </a: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44CB17F0-40C3-44A3-A85C-3413D742387F}"/>
                </a:ext>
              </a:extLst>
            </p:cNvPr>
            <p:cNvSpPr/>
            <p:nvPr/>
          </p:nvSpPr>
          <p:spPr>
            <a:xfrm>
              <a:off x="6508753" y="283026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82150"/>
                <a:satOff val="0"/>
                <a:lumOff val="-7765"/>
                <a:alphaOff val="0"/>
              </a:schemeClr>
            </a:fillRef>
            <a:effectRef idx="0">
              <a:schemeClr val="accent5">
                <a:hueOff val="-282150"/>
                <a:satOff val="0"/>
                <a:lumOff val="-7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F77413FB-3243-4D0C-9A00-D950393C3CE6}"/>
                </a:ext>
              </a:extLst>
            </p:cNvPr>
            <p:cNvSpPr/>
            <p:nvPr/>
          </p:nvSpPr>
          <p:spPr>
            <a:xfrm>
              <a:off x="5570454" y="453203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76200"/>
                <a:satOff val="0"/>
                <a:lumOff val="-10354"/>
                <a:alphaOff val="0"/>
              </a:schemeClr>
            </a:fillRef>
            <a:effectRef idx="0">
              <a:schemeClr val="accent5">
                <a:hueOff val="-376200"/>
                <a:satOff val="0"/>
                <a:lumOff val="-1035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48433" rIns="271817" bIns="34843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6688AC60-C473-4B27-8236-5B3C9BA0C7A9}"/>
                </a:ext>
              </a:extLst>
            </p:cNvPr>
            <p:cNvSpPr/>
            <p:nvPr/>
          </p:nvSpPr>
          <p:spPr>
            <a:xfrm>
              <a:off x="7367658" y="4933021"/>
              <a:ext cx="2237482" cy="1202947"/>
            </a:xfrm>
            <a:custGeom>
              <a:avLst/>
              <a:gdLst>
                <a:gd name="connsiteX0" fmla="*/ 0 w 2237482"/>
                <a:gd name="connsiteY0" fmla="*/ 0 h 1202947"/>
                <a:gd name="connsiteX1" fmla="*/ 2237482 w 2237482"/>
                <a:gd name="connsiteY1" fmla="*/ 0 h 1202947"/>
                <a:gd name="connsiteX2" fmla="*/ 2237482 w 2237482"/>
                <a:gd name="connsiteY2" fmla="*/ 1202947 h 1202947"/>
                <a:gd name="connsiteX3" fmla="*/ 0 w 2237482"/>
                <a:gd name="connsiteY3" fmla="*/ 1202947 h 1202947"/>
                <a:gd name="connsiteX4" fmla="*/ 0 w 2237482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482" h="1202947">
                  <a:moveTo>
                    <a:pt x="0" y="0"/>
                  </a:moveTo>
                  <a:lnTo>
                    <a:pt x="2237482" y="0"/>
                  </a:lnTo>
                  <a:lnTo>
                    <a:pt x="2237482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Jahrgangsstufe 6</a:t>
              </a: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49778834-FA50-4F9B-A023-80A1FFC8670E}"/>
                </a:ext>
              </a:extLst>
            </p:cNvPr>
            <p:cNvSpPr/>
            <p:nvPr/>
          </p:nvSpPr>
          <p:spPr>
            <a:xfrm>
              <a:off x="3686639" y="453203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70250"/>
                <a:satOff val="0"/>
                <a:lumOff val="-12942"/>
                <a:alphaOff val="0"/>
              </a:schemeClr>
            </a:fillRef>
            <a:effectRef idx="0">
              <a:schemeClr val="accent5">
                <a:hueOff val="-470250"/>
                <a:satOff val="0"/>
                <a:lumOff val="-129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41972" y="1658666"/>
            <a:ext cx="190507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Informationen im Internet finden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608872" y="5035671"/>
            <a:ext cx="193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einer Videokonferenz teilnehmen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4487298" y="3326317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Eine Präsentation erstellen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5547047" y="1434577"/>
            <a:ext cx="174427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Vorhandene Dokumente mit einem Textverarbeitungsprogramm gestalten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562052" y="4901978"/>
            <a:ext cx="174427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Dokumente mithilfe von Tabellen in einem Textverarbeitungsprogramm gestalten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664EA28D-6C0E-4FE1-A645-9B6C94139956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Manuela Schwendtner 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xmlns="" id="{DAADBD13-F3AE-4CF4-821F-3C8711247404}"/>
              </a:ext>
            </a:extLst>
          </p:cNvPr>
          <p:cNvSpPr/>
          <p:nvPr/>
        </p:nvSpPr>
        <p:spPr>
          <a:xfrm>
            <a:off x="8635118" y="3832724"/>
            <a:ext cx="2237482" cy="1202947"/>
          </a:xfrm>
          <a:custGeom>
            <a:avLst/>
            <a:gdLst>
              <a:gd name="connsiteX0" fmla="*/ 0 w 2237482"/>
              <a:gd name="connsiteY0" fmla="*/ 0 h 1202947"/>
              <a:gd name="connsiteX1" fmla="*/ 2237482 w 2237482"/>
              <a:gd name="connsiteY1" fmla="*/ 0 h 1202947"/>
              <a:gd name="connsiteX2" fmla="*/ 2237482 w 2237482"/>
              <a:gd name="connsiteY2" fmla="*/ 1202947 h 1202947"/>
              <a:gd name="connsiteX3" fmla="*/ 0 w 2237482"/>
              <a:gd name="connsiteY3" fmla="*/ 1202947 h 1202947"/>
              <a:gd name="connsiteX4" fmla="*/ 0 w 2237482"/>
              <a:gd name="connsiteY4" fmla="*/ 0 h 12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7482" h="1202947">
                <a:moveTo>
                  <a:pt x="0" y="0"/>
                </a:moveTo>
                <a:lnTo>
                  <a:pt x="2237482" y="0"/>
                </a:lnTo>
                <a:lnTo>
                  <a:pt x="2237482" y="1202947"/>
                </a:lnTo>
                <a:lnTo>
                  <a:pt x="0" y="1202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 erfolgt eine   Auswahl aus den Lehrplaninhalten! </a:t>
            </a:r>
          </a:p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13638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9E45F513-9D17-40D5-8309-C4F44A629B8B}"/>
              </a:ext>
            </a:extLst>
          </p:cNvPr>
          <p:cNvSpPr txBox="1"/>
          <p:nvPr/>
        </p:nvSpPr>
        <p:spPr>
          <a:xfrm>
            <a:off x="6455890" y="3359943"/>
            <a:ext cx="190507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digitale Endgeräte auswählen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33C55CF4-B27C-4934-BD99-653A0E3D0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5" y="4933020"/>
            <a:ext cx="2883590" cy="144179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C2D4AD77-9458-4F8C-81A5-A374786AB2E4}"/>
              </a:ext>
            </a:extLst>
          </p:cNvPr>
          <p:cNvSpPr txBox="1"/>
          <p:nvPr/>
        </p:nvSpPr>
        <p:spPr>
          <a:xfrm>
            <a:off x="190086" y="6536950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www.tuev-nord.de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xmlns="" id="{F5562C86-2912-4736-A113-CFA84F17B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95" y="286264"/>
            <a:ext cx="3328912" cy="1329237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9DCDFCD3-EE27-4D3C-A358-F32B0C4E4F5C}"/>
              </a:ext>
            </a:extLst>
          </p:cNvPr>
          <p:cNvSpPr txBox="1"/>
          <p:nvPr/>
        </p:nvSpPr>
        <p:spPr>
          <a:xfrm>
            <a:off x="9335453" y="1507779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www.microsoft.com</a:t>
            </a:r>
          </a:p>
        </p:txBody>
      </p:sp>
    </p:spTree>
    <p:extLst>
      <p:ext uri="{BB962C8B-B14F-4D97-AF65-F5344CB8AC3E}">
        <p14:creationId xmlns:p14="http://schemas.microsoft.com/office/powerpoint/2010/main" val="3954311779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8F0ED-6504-4382-BE80-0E5685F22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034496"/>
              </p:ext>
            </p:extLst>
          </p:nvPr>
        </p:nvGraphicFramePr>
        <p:xfrm>
          <a:off x="130498" y="1124801"/>
          <a:ext cx="11731601" cy="54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6406480" y="3007718"/>
            <a:ext cx="19280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/>
              <a:t>Freier </a:t>
            </a:r>
          </a:p>
          <a:p>
            <a:pPr algn="ctr"/>
            <a:r>
              <a:rPr lang="de-DE" sz="1400" i="1" dirty="0"/>
              <a:t>Kurzvortrag mit Visualisierung,  Wegbeschreibung, Schaubild, Hörbuch, Podcast, freies Schreiben   </a:t>
            </a:r>
            <a:endParaRPr lang="de-DE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15406" y="1470488"/>
            <a:ext cx="1905075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 Schulaufgaben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Erlebniserzählung,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Bericht/ Verlustanzeige,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begründete Meinungsäußerung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538334" y="4855844"/>
            <a:ext cx="2033266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Lektürearbeit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 </a:t>
            </a: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Textverständnis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Moderne Themen (Engagement,</a:t>
            </a:r>
            <a:r>
              <a:rPr lang="de-DE" sz="1333" i="1" kern="0" dirty="0">
                <a:solidFill>
                  <a:srgbClr val="000000"/>
                </a:solidFill>
                <a:cs typeface="Arial"/>
                <a:sym typeface="Arial"/>
              </a:rPr>
              <a:t> Medien,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Umweltschutz) und klassisches Werk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5449596" y="1642494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Schreiben und Texte überarbeiten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4512741" y="3552040"/>
            <a:ext cx="1992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Sprechen und Zuhören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449597" y="5120916"/>
            <a:ext cx="19927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Lesen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und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Sprache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D45F2868-6327-462C-9383-8420E75E73AD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pic>
        <p:nvPicPr>
          <p:cNvPr id="1026" name="Picture 2" descr="Ein Channel für die Zukunft: Schulausgabe: 53">
            <a:extLst>
              <a:ext uri="{FF2B5EF4-FFF2-40B4-BE49-F238E27FC236}">
                <a16:creationId xmlns:a16="http://schemas.microsoft.com/office/drawing/2014/main" xmlns="" id="{B50D2880-06EA-459A-A742-7C463AD4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6" y="4464200"/>
            <a:ext cx="13525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e Schatzinsel">
            <a:extLst>
              <a:ext uri="{FF2B5EF4-FFF2-40B4-BE49-F238E27FC236}">
                <a16:creationId xmlns:a16="http://schemas.microsoft.com/office/drawing/2014/main" xmlns="" id="{30E6A59E-F898-427D-AAB7-5A34FA14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32" y="4464198"/>
            <a:ext cx="1355892" cy="2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utschbuch - Schülerbuch - 6. Jahrgangsstufe">
            <a:extLst>
              <a:ext uri="{FF2B5EF4-FFF2-40B4-BE49-F238E27FC236}">
                <a16:creationId xmlns:a16="http://schemas.microsoft.com/office/drawing/2014/main" xmlns="" id="{4A897D97-399C-4052-8699-AFCD84F9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24" y="2075220"/>
            <a:ext cx="2532552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49335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8F0ED-6504-4382-BE80-0E5685F2299E}"/>
              </a:ext>
            </a:extLst>
          </p:cNvPr>
          <p:cNvGraphicFramePr/>
          <p:nvPr/>
        </p:nvGraphicFramePr>
        <p:xfrm>
          <a:off x="130498" y="1124801"/>
          <a:ext cx="11731601" cy="54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6406480" y="3007718"/>
            <a:ext cx="19280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/>
              <a:t>Freier </a:t>
            </a:r>
          </a:p>
          <a:p>
            <a:pPr algn="ctr"/>
            <a:r>
              <a:rPr lang="de-DE" sz="1400" i="1" dirty="0"/>
              <a:t>Kurzvortrag mit Visualisierung,  Wegbeschreibung, Schaubild, Hörbuch, Podcast, freies Schreiben   </a:t>
            </a:r>
            <a:endParaRPr lang="de-DE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15406" y="1470488"/>
            <a:ext cx="1905075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 Schulaufgaben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Erlebniserzählung,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Bericht/ Verlustanzeige,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begründete Meinungsäußerung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538334" y="4855844"/>
            <a:ext cx="2033266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Lektürearbeit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 </a:t>
            </a: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Textverständnis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Moderne Themen (Engagement,</a:t>
            </a:r>
            <a:r>
              <a:rPr lang="de-DE" sz="1333" i="1" kern="0" dirty="0">
                <a:solidFill>
                  <a:srgbClr val="000000"/>
                </a:solidFill>
                <a:cs typeface="Arial"/>
                <a:sym typeface="Arial"/>
              </a:rPr>
              <a:t> Medien,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Umweltschutz) und klassisches Werk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5449596" y="1642494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Schreiben und Texte überarbeiten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4512741" y="3552040"/>
            <a:ext cx="1992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Sprechen und Zuhören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449597" y="5120916"/>
            <a:ext cx="19927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Lesen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und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Sprache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D45F2868-6327-462C-9383-8420E75E73AD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pic>
        <p:nvPicPr>
          <p:cNvPr id="1026" name="Picture 2" descr="Ein Channel für die Zukunft: Schulausgabe: 53">
            <a:extLst>
              <a:ext uri="{FF2B5EF4-FFF2-40B4-BE49-F238E27FC236}">
                <a16:creationId xmlns:a16="http://schemas.microsoft.com/office/drawing/2014/main" xmlns="" id="{B50D2880-06EA-459A-A742-7C463AD47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6" y="4464200"/>
            <a:ext cx="13525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e Schatzinsel">
            <a:extLst>
              <a:ext uri="{FF2B5EF4-FFF2-40B4-BE49-F238E27FC236}">
                <a16:creationId xmlns:a16="http://schemas.microsoft.com/office/drawing/2014/main" xmlns="" id="{30E6A59E-F898-427D-AAB7-5A34FA14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32" y="4464198"/>
            <a:ext cx="1355892" cy="2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utschbuch - Schülerbuch - 6. Jahrgangsstufe">
            <a:extLst>
              <a:ext uri="{FF2B5EF4-FFF2-40B4-BE49-F238E27FC236}">
                <a16:creationId xmlns:a16="http://schemas.microsoft.com/office/drawing/2014/main" xmlns="" id="{4A897D97-399C-4052-8699-AFCD84F9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24" y="2075220"/>
            <a:ext cx="2532552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67964BD1-04BC-44EE-BC4C-341CE92B0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1338"/>
      </p:ext>
    </p:extLst>
  </p:cSld>
  <p:clrMapOvr>
    <a:masterClrMapping/>
  </p:clrMapOvr>
  <p:transition advTm="23684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8F0ED-6504-4382-BE80-0E5685F22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17558"/>
              </p:ext>
            </p:extLst>
          </p:nvPr>
        </p:nvGraphicFramePr>
        <p:xfrm>
          <a:off x="130498" y="1124801"/>
          <a:ext cx="11731601" cy="54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6406480" y="3195153"/>
            <a:ext cx="1928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/>
              <a:t>Gedichtvortrag, Redewendungen und Sprichwörter, Formulare ausfüllen (Alltagssituationen meistern)    </a:t>
            </a:r>
            <a:endParaRPr lang="de-DE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15406" y="1447768"/>
            <a:ext cx="1905075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 Schulaufgaben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Vorgangsbeschrei-</a:t>
            </a:r>
            <a:r>
              <a:rPr lang="de-DE" sz="1333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bung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Erzählung, Beitrag für die Schülerzeitung (Meinungsäußerung)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538334" y="4855844"/>
            <a:ext cx="2033266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Lektürearbeit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 </a:t>
            </a: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Textverständnis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Moderne Themen (Zivilcourage, Konflikte, Selbstfindung) und klassisches Werk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5449596" y="1642494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Schreiben und Texte überarbeiten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4512741" y="3552040"/>
            <a:ext cx="1992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Sprechen und Zuhören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449597" y="5120916"/>
            <a:ext cx="19927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Lesen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und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Sprache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D45F2868-6327-462C-9383-8420E75E73AD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pic>
        <p:nvPicPr>
          <p:cNvPr id="1032" name="Picture 8" descr="Couch on Fire">
            <a:extLst>
              <a:ext uri="{FF2B5EF4-FFF2-40B4-BE49-F238E27FC236}">
                <a16:creationId xmlns:a16="http://schemas.microsoft.com/office/drawing/2014/main" xmlns="" id="{B00321D4-EE57-413A-8AFC-4E888C31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2" y="4464198"/>
            <a:ext cx="1355892" cy="20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e Zeitmaschine">
            <a:extLst>
              <a:ext uri="{FF2B5EF4-FFF2-40B4-BE49-F238E27FC236}">
                <a16:creationId xmlns:a16="http://schemas.microsoft.com/office/drawing/2014/main" xmlns="" id="{DB3D74D1-4A05-4283-B685-A869E405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55" y="4464197"/>
            <a:ext cx="1355893" cy="20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gebnis für cornelsen deutschbuch 7 bayern ">
            <a:extLst>
              <a:ext uri="{FF2B5EF4-FFF2-40B4-BE49-F238E27FC236}">
                <a16:creationId xmlns:a16="http://schemas.microsoft.com/office/drawing/2014/main" xmlns="" id="{9B185DFA-E8E0-47F9-BB8C-E92DBDD9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671" y="2086725"/>
            <a:ext cx="2543387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642919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8F0ED-6504-4382-BE80-0E5685F2299E}"/>
              </a:ext>
            </a:extLst>
          </p:cNvPr>
          <p:cNvGraphicFramePr/>
          <p:nvPr/>
        </p:nvGraphicFramePr>
        <p:xfrm>
          <a:off x="130498" y="1124801"/>
          <a:ext cx="11731601" cy="54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6406480" y="3195153"/>
            <a:ext cx="1928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/>
              <a:t>Gedichtvortrag, Redewendungen und Sprichwörter, Formulare ausfüllen (Alltagssituationen meistern)    </a:t>
            </a:r>
            <a:endParaRPr lang="de-DE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15406" y="1447768"/>
            <a:ext cx="1905075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 Schulaufgaben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Vorgangsbeschrei-</a:t>
            </a:r>
            <a:r>
              <a:rPr lang="de-DE" sz="1333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bung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Erzählung, Beitrag für die Schülerzeitung (Meinungsäußerung)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538334" y="4855844"/>
            <a:ext cx="2033266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Lektürearbeit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 </a:t>
            </a: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Textverständnis</a:t>
            </a: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de-DE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Moderne Themen (Zivilcourage, Konflikte, Selbstfindung) und klassisches Werk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5449596" y="1642494"/>
            <a:ext cx="19927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Schreiben und Texte überarbeiten </a:t>
            </a:r>
          </a:p>
          <a:p>
            <a:pPr algn="ctr"/>
            <a:endParaRPr lang="de-DE" sz="1700" b="1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4512741" y="3552040"/>
            <a:ext cx="1992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Sprechen und Zuhören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449597" y="5120916"/>
            <a:ext cx="19927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>
                <a:solidFill>
                  <a:schemeClr val="bg1"/>
                </a:solidFill>
              </a:rPr>
              <a:t>Lesen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und </a:t>
            </a:r>
          </a:p>
          <a:p>
            <a:pPr algn="ctr"/>
            <a:r>
              <a:rPr lang="de-DE" sz="1700" b="1" dirty="0">
                <a:solidFill>
                  <a:schemeClr val="bg1"/>
                </a:solidFill>
              </a:rPr>
              <a:t>Sprache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D45F2868-6327-462C-9383-8420E75E73AD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Manuela Schwendtner </a:t>
            </a:r>
          </a:p>
        </p:txBody>
      </p:sp>
      <p:pic>
        <p:nvPicPr>
          <p:cNvPr id="1032" name="Picture 8" descr="Couch on Fire">
            <a:extLst>
              <a:ext uri="{FF2B5EF4-FFF2-40B4-BE49-F238E27FC236}">
                <a16:creationId xmlns:a16="http://schemas.microsoft.com/office/drawing/2014/main" xmlns="" id="{B00321D4-EE57-413A-8AFC-4E888C31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2" y="4464198"/>
            <a:ext cx="1355892" cy="20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e Zeitmaschine">
            <a:extLst>
              <a:ext uri="{FF2B5EF4-FFF2-40B4-BE49-F238E27FC236}">
                <a16:creationId xmlns:a16="http://schemas.microsoft.com/office/drawing/2014/main" xmlns="" id="{DB3D74D1-4A05-4283-B685-A869E405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55" y="4464197"/>
            <a:ext cx="1355893" cy="20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gebnis für cornelsen deutschbuch 7 bayern ">
            <a:extLst>
              <a:ext uri="{FF2B5EF4-FFF2-40B4-BE49-F238E27FC236}">
                <a16:creationId xmlns:a16="http://schemas.microsoft.com/office/drawing/2014/main" xmlns="" id="{9B185DFA-E8E0-47F9-BB8C-E92DBDD9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671" y="2086725"/>
            <a:ext cx="2543387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ABD4CBF-6499-48A7-8006-33395FDD2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57086"/>
      </p:ext>
    </p:extLst>
  </p:cSld>
  <p:clrMapOvr>
    <a:masterClrMapping/>
  </p:clrMapOvr>
  <p:transition advTm="1898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: Form 17">
            <a:extLst>
              <a:ext uri="{FF2B5EF4-FFF2-40B4-BE49-F238E27FC236}">
                <a16:creationId xmlns:a16="http://schemas.microsoft.com/office/drawing/2014/main" xmlns="" id="{705371A7-0135-5343-A1E4-5DE3E2686251}"/>
              </a:ext>
            </a:extLst>
          </p:cNvPr>
          <p:cNvSpPr/>
          <p:nvPr/>
        </p:nvSpPr>
        <p:spPr>
          <a:xfrm>
            <a:off x="1869025" y="4494969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200"/>
              <a:satOff val="0"/>
              <a:lumOff val="-10354"/>
              <a:alphaOff val="0"/>
            </a:schemeClr>
          </a:fillRef>
          <a:effectRef idx="0">
            <a:schemeClr val="accent5">
              <a:hueOff val="-376200"/>
              <a:satOff val="0"/>
              <a:lumOff val="-103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Freihandform: Form 17">
            <a:extLst>
              <a:ext uri="{FF2B5EF4-FFF2-40B4-BE49-F238E27FC236}">
                <a16:creationId xmlns:a16="http://schemas.microsoft.com/office/drawing/2014/main" xmlns="" id="{55050E39-ACBE-F84B-80AE-8FAAD117A5A7}"/>
              </a:ext>
            </a:extLst>
          </p:cNvPr>
          <p:cNvSpPr/>
          <p:nvPr/>
        </p:nvSpPr>
        <p:spPr>
          <a:xfrm>
            <a:off x="9327749" y="4493313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200"/>
              <a:satOff val="0"/>
              <a:lumOff val="-10354"/>
              <a:alphaOff val="0"/>
            </a:schemeClr>
          </a:fillRef>
          <a:effectRef idx="0">
            <a:schemeClr val="accent5">
              <a:hueOff val="-376200"/>
              <a:satOff val="0"/>
              <a:lumOff val="-103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reihandform: Form 17">
            <a:extLst>
              <a:ext uri="{FF2B5EF4-FFF2-40B4-BE49-F238E27FC236}">
                <a16:creationId xmlns:a16="http://schemas.microsoft.com/office/drawing/2014/main" xmlns="" id="{DFC1C881-90F8-2B4A-BE96-C4ED688A8DD4}"/>
              </a:ext>
            </a:extLst>
          </p:cNvPr>
          <p:cNvSpPr/>
          <p:nvPr/>
        </p:nvSpPr>
        <p:spPr>
          <a:xfrm>
            <a:off x="7441428" y="4477747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200"/>
              <a:satOff val="0"/>
              <a:lumOff val="-10354"/>
              <a:alphaOff val="0"/>
            </a:schemeClr>
          </a:fillRef>
          <a:effectRef idx="0">
            <a:schemeClr val="accent5">
              <a:hueOff val="-376200"/>
              <a:satOff val="0"/>
              <a:lumOff val="-103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ihandform: Form 19">
            <a:extLst>
              <a:ext uri="{FF2B5EF4-FFF2-40B4-BE49-F238E27FC236}">
                <a16:creationId xmlns:a16="http://schemas.microsoft.com/office/drawing/2014/main" xmlns="" id="{14A2A5A5-4D5C-6B46-B596-8F7385E4C1CE}"/>
              </a:ext>
            </a:extLst>
          </p:cNvPr>
          <p:cNvSpPr/>
          <p:nvPr/>
        </p:nvSpPr>
        <p:spPr>
          <a:xfrm>
            <a:off x="3699963" y="4477748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70250"/>
              <a:satOff val="0"/>
              <a:lumOff val="-12942"/>
              <a:alphaOff val="0"/>
            </a:schemeClr>
          </a:fillRef>
          <a:effectRef idx="0">
            <a:schemeClr val="accent5">
              <a:hueOff val="-470250"/>
              <a:satOff val="0"/>
              <a:lumOff val="-129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ihandform: Form 16">
            <a:extLst>
              <a:ext uri="{FF2B5EF4-FFF2-40B4-BE49-F238E27FC236}">
                <a16:creationId xmlns:a16="http://schemas.microsoft.com/office/drawing/2014/main" xmlns="" id="{55D2B4B4-83C2-6140-A321-316C8F93BCAC}"/>
              </a:ext>
            </a:extLst>
          </p:cNvPr>
          <p:cNvSpPr/>
          <p:nvPr/>
        </p:nvSpPr>
        <p:spPr>
          <a:xfrm>
            <a:off x="8395074" y="2836150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82150"/>
              <a:satOff val="0"/>
              <a:lumOff val="-7765"/>
              <a:alphaOff val="0"/>
            </a:schemeClr>
          </a:fillRef>
          <a:effectRef idx="0">
            <a:schemeClr val="accent5">
              <a:hueOff val="-282150"/>
              <a:satOff val="0"/>
              <a:lumOff val="-7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ihandform: Form 10">
            <a:extLst>
              <a:ext uri="{FF2B5EF4-FFF2-40B4-BE49-F238E27FC236}">
                <a16:creationId xmlns:a16="http://schemas.microsoft.com/office/drawing/2014/main" xmlns="" id="{6EC23582-02A9-F64F-AC73-D889B4D17EEA}"/>
              </a:ext>
            </a:extLst>
          </p:cNvPr>
          <p:cNvSpPr/>
          <p:nvPr/>
        </p:nvSpPr>
        <p:spPr>
          <a:xfrm>
            <a:off x="2791281" y="2828463"/>
            <a:ext cx="1744274" cy="2004913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4050"/>
              <a:satOff val="0"/>
              <a:lumOff val="-2588"/>
              <a:alphaOff val="0"/>
            </a:schemeClr>
          </a:fillRef>
          <a:effectRef idx="0">
            <a:schemeClr val="accent5">
              <a:hueOff val="-94050"/>
              <a:satOff val="0"/>
              <a:lumOff val="-2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8DD19D9E-2E14-4D17-BDE1-DA974AE7DC54}"/>
              </a:ext>
            </a:extLst>
          </p:cNvPr>
          <p:cNvGrpSpPr/>
          <p:nvPr/>
        </p:nvGrpSpPr>
        <p:grpSpPr>
          <a:xfrm>
            <a:off x="3672488" y="49502"/>
            <a:ext cx="5932652" cy="6395766"/>
            <a:chOff x="3672488" y="49502"/>
            <a:chExt cx="5932652" cy="6395766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F77413FB-3243-4D0C-9A00-D950393C3CE6}"/>
                </a:ext>
              </a:extLst>
            </p:cNvPr>
            <p:cNvSpPr/>
            <p:nvPr/>
          </p:nvSpPr>
          <p:spPr>
            <a:xfrm>
              <a:off x="5550295" y="4440355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76200"/>
                <a:satOff val="0"/>
                <a:lumOff val="-10354"/>
                <a:alphaOff val="0"/>
              </a:schemeClr>
            </a:fillRef>
            <a:effectRef idx="0">
              <a:schemeClr val="accent5">
                <a:hueOff val="-376200"/>
                <a:satOff val="0"/>
                <a:lumOff val="-1035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48433" rIns="271817" bIns="34843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xmlns="" id="{72F0D6AD-CD79-49A9-B08F-9651F222A03E}"/>
                </a:ext>
              </a:extLst>
            </p:cNvPr>
            <p:cNvSpPr/>
            <p:nvPr/>
          </p:nvSpPr>
          <p:spPr>
            <a:xfrm>
              <a:off x="3672488" y="1100990"/>
              <a:ext cx="1797204" cy="2059929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2776" tIns="373393" rIns="332777" bIns="37339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xmlns="" id="{38E34B5E-3883-47A6-B28F-4227654C9ED5}"/>
                </a:ext>
              </a:extLst>
            </p:cNvPr>
            <p:cNvSpPr/>
            <p:nvPr/>
          </p:nvSpPr>
          <p:spPr>
            <a:xfrm>
              <a:off x="7367658" y="1529482"/>
              <a:ext cx="2237482" cy="1202947"/>
            </a:xfrm>
            <a:custGeom>
              <a:avLst/>
              <a:gdLst>
                <a:gd name="connsiteX0" fmla="*/ 0 w 2237482"/>
                <a:gd name="connsiteY0" fmla="*/ 0 h 1202947"/>
                <a:gd name="connsiteX1" fmla="*/ 2237482 w 2237482"/>
                <a:gd name="connsiteY1" fmla="*/ 0 h 1202947"/>
                <a:gd name="connsiteX2" fmla="*/ 2237482 w 2237482"/>
                <a:gd name="connsiteY2" fmla="*/ 1202947 h 1202947"/>
                <a:gd name="connsiteX3" fmla="*/ 0 w 2237482"/>
                <a:gd name="connsiteY3" fmla="*/ 1202947 h 1202947"/>
                <a:gd name="connsiteX4" fmla="*/ 0 w 2237482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482" h="1202947">
                  <a:moveTo>
                    <a:pt x="0" y="0"/>
                  </a:moveTo>
                  <a:lnTo>
                    <a:pt x="2237482" y="0"/>
                  </a:lnTo>
                  <a:lnTo>
                    <a:pt x="2237482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Lehrplaninhalte </a:t>
              </a: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D0978C5B-5425-4FCE-BD11-E9F72DB7E689}"/>
                </a:ext>
              </a:extLst>
            </p:cNvPr>
            <p:cNvSpPr/>
            <p:nvPr/>
          </p:nvSpPr>
          <p:spPr>
            <a:xfrm>
              <a:off x="7385253" y="1236764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4050"/>
                <a:satOff val="0"/>
                <a:lumOff val="-2588"/>
                <a:alphaOff val="0"/>
              </a:schemeClr>
            </a:fillRef>
            <a:effectRef idx="0">
              <a:schemeClr val="accent5">
                <a:hueOff val="-94050"/>
                <a:satOff val="0"/>
                <a:lumOff val="-2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xmlns="" id="{8280C465-7AA1-45DB-A3B4-673C49F3BDAF}"/>
                </a:ext>
              </a:extLst>
            </p:cNvPr>
            <p:cNvSpPr/>
            <p:nvPr/>
          </p:nvSpPr>
          <p:spPr>
            <a:xfrm>
              <a:off x="4624938" y="283026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8100"/>
                <a:satOff val="0"/>
                <a:lumOff val="-5177"/>
                <a:alphaOff val="0"/>
              </a:schemeClr>
            </a:fillRef>
            <a:effectRef idx="0">
              <a:schemeClr val="accent5">
                <a:hueOff val="-188100"/>
                <a:satOff val="0"/>
                <a:lumOff val="-5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48433" rIns="271817" bIns="34843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E5CDC171-E1F5-412C-BA97-988B74E144C4}"/>
                </a:ext>
              </a:extLst>
            </p:cNvPr>
            <p:cNvSpPr/>
            <p:nvPr/>
          </p:nvSpPr>
          <p:spPr>
            <a:xfrm>
              <a:off x="3806905" y="49502"/>
              <a:ext cx="5287622" cy="1202947"/>
            </a:xfrm>
            <a:custGeom>
              <a:avLst/>
              <a:gdLst>
                <a:gd name="connsiteX0" fmla="*/ 0 w 2165305"/>
                <a:gd name="connsiteY0" fmla="*/ 0 h 1202947"/>
                <a:gd name="connsiteX1" fmla="*/ 2165305 w 2165305"/>
                <a:gd name="connsiteY1" fmla="*/ 0 h 1202947"/>
                <a:gd name="connsiteX2" fmla="*/ 2165305 w 2165305"/>
                <a:gd name="connsiteY2" fmla="*/ 1202947 h 1202947"/>
                <a:gd name="connsiteX3" fmla="*/ 0 w 2165305"/>
                <a:gd name="connsiteY3" fmla="*/ 1202947 h 1202947"/>
                <a:gd name="connsiteX4" fmla="*/ 0 w 2165305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05" h="1202947">
                  <a:moveTo>
                    <a:pt x="0" y="0"/>
                  </a:moveTo>
                  <a:lnTo>
                    <a:pt x="2165305" y="0"/>
                  </a:lnTo>
                  <a:lnTo>
                    <a:pt x="2165305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Deutsch</a:t>
              </a: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Jahrgangsstufe 10z </a:t>
              </a: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44CB17F0-40C3-44A3-A85C-3413D742387F}"/>
                </a:ext>
              </a:extLst>
            </p:cNvPr>
            <p:cNvSpPr/>
            <p:nvPr/>
          </p:nvSpPr>
          <p:spPr>
            <a:xfrm>
              <a:off x="6508753" y="283026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82150"/>
                <a:satOff val="0"/>
                <a:lumOff val="-7765"/>
                <a:alphaOff val="0"/>
              </a:schemeClr>
            </a:fillRef>
            <a:effectRef idx="0">
              <a:schemeClr val="accent5">
                <a:hueOff val="-282150"/>
                <a:satOff val="0"/>
                <a:lumOff val="-7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7277789" y="1652106"/>
            <a:ext cx="1992761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Eine mündliche Schulaufgabe</a:t>
            </a: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Debatte, literarische Gruppendiskussion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9267211" y="4935772"/>
            <a:ext cx="1905075" cy="1374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Sprachwandel,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Sprachstruktur,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Sprachvarietäten, Rechtschreibung,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Grammatik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de-DE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2690142" y="3193094"/>
            <a:ext cx="19927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Umgang mit Texten 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4558921" y="3233268"/>
            <a:ext cx="19664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Schreiben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Schreibfähigkeit,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Texte planen, überarbeiten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6393515" y="3233268"/>
            <a:ext cx="19927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Sprechen und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Zuhören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vor und mit anderen sprechen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664EA28D-6C0E-4FE1-A645-9B6C94139956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Anja Mandl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52D210BA-4014-CB4B-9F98-9F46F30498D4}"/>
              </a:ext>
            </a:extLst>
          </p:cNvPr>
          <p:cNvSpPr txBox="1"/>
          <p:nvPr/>
        </p:nvSpPr>
        <p:spPr>
          <a:xfrm>
            <a:off x="8253027" y="3241677"/>
            <a:ext cx="199276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Sprache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Sprachgebrauch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Sprachwandel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Struktur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Reflexion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ihandform: Form 5">
            <a:extLst>
              <a:ext uri="{FF2B5EF4-FFF2-40B4-BE49-F238E27FC236}">
                <a16:creationId xmlns:a16="http://schemas.microsoft.com/office/drawing/2014/main" xmlns="" id="{91C8D8AE-6151-8A47-861D-9AFE081A243D}"/>
              </a:ext>
            </a:extLst>
          </p:cNvPr>
          <p:cNvSpPr/>
          <p:nvPr/>
        </p:nvSpPr>
        <p:spPr>
          <a:xfrm>
            <a:off x="5523830" y="1133165"/>
            <a:ext cx="1797204" cy="2059929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2776" tIns="373393" rIns="332777" bIns="37339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xmlns="" id="{E0241B29-EDE3-9346-B9A7-055C0DD27199}"/>
              </a:ext>
            </a:extLst>
          </p:cNvPr>
          <p:cNvSpPr txBox="1"/>
          <p:nvPr/>
        </p:nvSpPr>
        <p:spPr>
          <a:xfrm>
            <a:off x="5504237" y="4925449"/>
            <a:ext cx="1905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Schreibfertigkeit</a:t>
            </a: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Argumentation,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Kommentar, Reportage, Bericht, Leserbrief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de-DE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xmlns="" id="{FB3DCAAA-6001-8244-B285-168EFD81B515}"/>
              </a:ext>
            </a:extLst>
          </p:cNvPr>
          <p:cNvSpPr txBox="1"/>
          <p:nvPr/>
        </p:nvSpPr>
        <p:spPr>
          <a:xfrm>
            <a:off x="3599163" y="4939083"/>
            <a:ext cx="1905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Analyse und Interpretation pragmatischer Texte;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Mittelbayerische – Klasse informiert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xmlns="" id="{E14724C4-F0FF-7444-904F-6AF8E417A023}"/>
              </a:ext>
            </a:extLst>
          </p:cNvPr>
          <p:cNvSpPr txBox="1"/>
          <p:nvPr/>
        </p:nvSpPr>
        <p:spPr>
          <a:xfrm>
            <a:off x="1748831" y="4948243"/>
            <a:ext cx="1905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Analyse und Interpretation literarischer Texte,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Lektürearbeit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xmlns="" id="{5E73A8EC-B03F-7744-9AA6-FCF388AB56A6}"/>
              </a:ext>
            </a:extLst>
          </p:cNvPr>
          <p:cNvSpPr txBox="1"/>
          <p:nvPr/>
        </p:nvSpPr>
        <p:spPr>
          <a:xfrm>
            <a:off x="7334988" y="4936543"/>
            <a:ext cx="1992761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Sonderformen</a:t>
            </a: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Schülerzeitung,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Podcast, Hörbuch, Interviews, Comic, Szenisches Spiel,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Drehbuch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C0CF7D64-666F-1544-9ADF-9898979AF9EE}"/>
              </a:ext>
            </a:extLst>
          </p:cNvPr>
          <p:cNvSpPr txBox="1"/>
          <p:nvPr/>
        </p:nvSpPr>
        <p:spPr>
          <a:xfrm>
            <a:off x="3596608" y="1597859"/>
            <a:ext cx="1992761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Zwei schriftliche Schulaufgaben</a:t>
            </a: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Analyse und Interpretation eines literarischen Textes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xmlns="" id="{DD6419FD-AABC-B446-A102-0B74D57ADEF4}"/>
              </a:ext>
            </a:extLst>
          </p:cNvPr>
          <p:cNvSpPr txBox="1"/>
          <p:nvPr/>
        </p:nvSpPr>
        <p:spPr>
          <a:xfrm>
            <a:off x="5426051" y="1643697"/>
            <a:ext cx="1992761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Zwei schriftliche Schulaufgaben</a:t>
            </a: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materialgestützte Erörterung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104EF3B-FFBB-D246-BF0A-EEBABEFEC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2823">
            <a:off x="685779" y="3023675"/>
            <a:ext cx="1011748" cy="161448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5DA16D60-B236-EE41-BD7A-72078AC89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61471">
            <a:off x="610354" y="1339906"/>
            <a:ext cx="898525" cy="142178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xmlns="" id="{7D1561DF-F5CE-134A-A3BA-DAB50085B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1977">
            <a:off x="634913" y="4846205"/>
            <a:ext cx="887737" cy="1299128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xmlns="" id="{B6D9E457-0C68-FB4A-A6E2-5E1AA7C462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326" y="1286100"/>
            <a:ext cx="2561850" cy="385598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xmlns="" id="{E06183D1-A540-8F4A-BF18-8C283C32C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7148" y="1859480"/>
            <a:ext cx="1182885" cy="167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2146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: Form 17">
            <a:extLst>
              <a:ext uri="{FF2B5EF4-FFF2-40B4-BE49-F238E27FC236}">
                <a16:creationId xmlns:a16="http://schemas.microsoft.com/office/drawing/2014/main" xmlns="" id="{705371A7-0135-5343-A1E4-5DE3E2686251}"/>
              </a:ext>
            </a:extLst>
          </p:cNvPr>
          <p:cNvSpPr/>
          <p:nvPr/>
        </p:nvSpPr>
        <p:spPr>
          <a:xfrm>
            <a:off x="4821663" y="1230496"/>
            <a:ext cx="2632292" cy="3025624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76200"/>
              <a:satOff val="0"/>
              <a:lumOff val="-10354"/>
              <a:alphaOff val="0"/>
            </a:schemeClr>
          </a:fillRef>
          <a:effectRef idx="0">
            <a:schemeClr val="accent5">
              <a:hueOff val="-376200"/>
              <a:satOff val="0"/>
              <a:lumOff val="-1035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48433" rIns="271817" bIns="348432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ihandform: Form 16">
            <a:extLst>
              <a:ext uri="{FF2B5EF4-FFF2-40B4-BE49-F238E27FC236}">
                <a16:creationId xmlns:a16="http://schemas.microsoft.com/office/drawing/2014/main" xmlns="" id="{55D2B4B4-83C2-6140-A321-316C8F93BCAC}"/>
              </a:ext>
            </a:extLst>
          </p:cNvPr>
          <p:cNvSpPr/>
          <p:nvPr/>
        </p:nvSpPr>
        <p:spPr>
          <a:xfrm>
            <a:off x="8040244" y="1261113"/>
            <a:ext cx="2477526" cy="2847732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82150"/>
              <a:satOff val="0"/>
              <a:lumOff val="-7765"/>
              <a:alphaOff val="0"/>
            </a:schemeClr>
          </a:fillRef>
          <a:effectRef idx="0">
            <a:schemeClr val="accent5">
              <a:hueOff val="-282150"/>
              <a:satOff val="0"/>
              <a:lumOff val="-7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ihandform: Form 10">
            <a:extLst>
              <a:ext uri="{FF2B5EF4-FFF2-40B4-BE49-F238E27FC236}">
                <a16:creationId xmlns:a16="http://schemas.microsoft.com/office/drawing/2014/main" xmlns="" id="{6EC23582-02A9-F64F-AC73-D889B4D17EEA}"/>
              </a:ext>
            </a:extLst>
          </p:cNvPr>
          <p:cNvSpPr/>
          <p:nvPr/>
        </p:nvSpPr>
        <p:spPr>
          <a:xfrm>
            <a:off x="1452015" y="1230496"/>
            <a:ext cx="2632292" cy="3025624"/>
          </a:xfrm>
          <a:custGeom>
            <a:avLst/>
            <a:gdLst>
              <a:gd name="connsiteX0" fmla="*/ 0 w 2004912"/>
              <a:gd name="connsiteY0" fmla="*/ 872137 h 1744273"/>
              <a:gd name="connsiteX1" fmla="*/ 436068 w 2004912"/>
              <a:gd name="connsiteY1" fmla="*/ 0 h 1744273"/>
              <a:gd name="connsiteX2" fmla="*/ 1568844 w 2004912"/>
              <a:gd name="connsiteY2" fmla="*/ 0 h 1744273"/>
              <a:gd name="connsiteX3" fmla="*/ 2004912 w 2004912"/>
              <a:gd name="connsiteY3" fmla="*/ 872137 h 1744273"/>
              <a:gd name="connsiteX4" fmla="*/ 1568844 w 2004912"/>
              <a:gd name="connsiteY4" fmla="*/ 1744273 h 1744273"/>
              <a:gd name="connsiteX5" fmla="*/ 436068 w 2004912"/>
              <a:gd name="connsiteY5" fmla="*/ 1744273 h 1744273"/>
              <a:gd name="connsiteX6" fmla="*/ 0 w 2004912"/>
              <a:gd name="connsiteY6" fmla="*/ 872137 h 174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912" h="1744273">
                <a:moveTo>
                  <a:pt x="1002455" y="0"/>
                </a:moveTo>
                <a:lnTo>
                  <a:pt x="2004911" y="379379"/>
                </a:lnTo>
                <a:lnTo>
                  <a:pt x="2004911" y="1364894"/>
                </a:lnTo>
                <a:lnTo>
                  <a:pt x="1002455" y="1744273"/>
                </a:lnTo>
                <a:lnTo>
                  <a:pt x="1" y="1364894"/>
                </a:lnTo>
                <a:lnTo>
                  <a:pt x="1" y="379379"/>
                </a:lnTo>
                <a:lnTo>
                  <a:pt x="100245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4050"/>
              <a:satOff val="0"/>
              <a:lumOff val="-2588"/>
              <a:alphaOff val="0"/>
            </a:schemeClr>
          </a:fillRef>
          <a:effectRef idx="0">
            <a:schemeClr val="accent5">
              <a:hueOff val="-94050"/>
              <a:satOff val="0"/>
              <a:lumOff val="-2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816" tIns="312433" rIns="271817" bIns="312432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1674230" y="2218237"/>
            <a:ext cx="21123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 I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Analyse eines pragmatischen Textes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4976221" y="2241318"/>
            <a:ext cx="2323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 II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materialgestützte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Erörterung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664EA28D-6C0E-4FE1-A645-9B6C94139956}"/>
              </a:ext>
            </a:extLst>
          </p:cNvPr>
          <p:cNvSpPr txBox="1"/>
          <p:nvPr/>
        </p:nvSpPr>
        <p:spPr>
          <a:xfrm>
            <a:off x="10872600" y="6642556"/>
            <a:ext cx="1315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© Anja Mandl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52D210BA-4014-CB4B-9F98-9F46F30498D4}"/>
              </a:ext>
            </a:extLst>
          </p:cNvPr>
          <p:cNvSpPr txBox="1"/>
          <p:nvPr/>
        </p:nvSpPr>
        <p:spPr>
          <a:xfrm>
            <a:off x="8287818" y="2218237"/>
            <a:ext cx="2229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Format III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Analyse eines epischen Textes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Freihandform: Form 15">
            <a:extLst>
              <a:ext uri="{FF2B5EF4-FFF2-40B4-BE49-F238E27FC236}">
                <a16:creationId xmlns:a16="http://schemas.microsoft.com/office/drawing/2014/main" xmlns="" id="{E9F341C2-E0BE-034F-992D-2BD827C8B3F8}"/>
              </a:ext>
            </a:extLst>
          </p:cNvPr>
          <p:cNvSpPr/>
          <p:nvPr/>
        </p:nvSpPr>
        <p:spPr>
          <a:xfrm>
            <a:off x="1837192" y="4698690"/>
            <a:ext cx="8517616" cy="1202947"/>
          </a:xfrm>
          <a:custGeom>
            <a:avLst/>
            <a:gdLst>
              <a:gd name="connsiteX0" fmla="*/ 0 w 2165305"/>
              <a:gd name="connsiteY0" fmla="*/ 0 h 1202947"/>
              <a:gd name="connsiteX1" fmla="*/ 2165305 w 2165305"/>
              <a:gd name="connsiteY1" fmla="*/ 0 h 1202947"/>
              <a:gd name="connsiteX2" fmla="*/ 2165305 w 2165305"/>
              <a:gd name="connsiteY2" fmla="*/ 1202947 h 1202947"/>
              <a:gd name="connsiteX3" fmla="*/ 0 w 2165305"/>
              <a:gd name="connsiteY3" fmla="*/ 1202947 h 1202947"/>
              <a:gd name="connsiteX4" fmla="*/ 0 w 2165305"/>
              <a:gd name="connsiteY4" fmla="*/ 0 h 120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305" h="1202947">
                <a:moveTo>
                  <a:pt x="0" y="0"/>
                </a:moveTo>
                <a:lnTo>
                  <a:pt x="2165305" y="0"/>
                </a:lnTo>
                <a:lnTo>
                  <a:pt x="2165305" y="1202947"/>
                </a:lnTo>
                <a:lnTo>
                  <a:pt x="0" y="1202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sng" strike="noStrike" kern="1200" cap="none" spc="0" normalizeH="0" baseline="0" noProof="0" dirty="0">
                <a:ln>
                  <a:noFill/>
                </a:ln>
                <a:solidFill>
                  <a:srgbClr val="313638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Ausblick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313638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313638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 Abschlussprüfung im Fach Deutsch</a:t>
            </a:r>
          </a:p>
        </p:txBody>
      </p:sp>
    </p:spTree>
    <p:extLst>
      <p:ext uri="{BB962C8B-B14F-4D97-AF65-F5344CB8AC3E}">
        <p14:creationId xmlns:p14="http://schemas.microsoft.com/office/powerpoint/2010/main" val="2452456583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8DD19D9E-2E14-4D17-BDE1-DA974AE7DC54}"/>
              </a:ext>
            </a:extLst>
          </p:cNvPr>
          <p:cNvGrpSpPr/>
          <p:nvPr/>
        </p:nvGrpSpPr>
        <p:grpSpPr>
          <a:xfrm>
            <a:off x="465720" y="1128499"/>
            <a:ext cx="9139420" cy="5512318"/>
            <a:chOff x="465720" y="1128499"/>
            <a:chExt cx="9139420" cy="5512318"/>
          </a:xfrm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xmlns="" id="{72F0D6AD-CD79-49A9-B08F-9651F222A03E}"/>
                </a:ext>
              </a:extLst>
            </p:cNvPr>
            <p:cNvSpPr/>
            <p:nvPr/>
          </p:nvSpPr>
          <p:spPr>
            <a:xfrm>
              <a:off x="5570454" y="1128499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2776" tIns="373393" rIns="332777" bIns="37339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xmlns="" id="{38E34B5E-3883-47A6-B28F-4227654C9ED5}"/>
                </a:ext>
              </a:extLst>
            </p:cNvPr>
            <p:cNvSpPr/>
            <p:nvPr/>
          </p:nvSpPr>
          <p:spPr>
            <a:xfrm>
              <a:off x="7367658" y="1529482"/>
              <a:ext cx="2237482" cy="1202947"/>
            </a:xfrm>
            <a:custGeom>
              <a:avLst/>
              <a:gdLst>
                <a:gd name="connsiteX0" fmla="*/ 0 w 2237482"/>
                <a:gd name="connsiteY0" fmla="*/ 0 h 1202947"/>
                <a:gd name="connsiteX1" fmla="*/ 2237482 w 2237482"/>
                <a:gd name="connsiteY1" fmla="*/ 0 h 1202947"/>
                <a:gd name="connsiteX2" fmla="*/ 2237482 w 2237482"/>
                <a:gd name="connsiteY2" fmla="*/ 1202947 h 1202947"/>
                <a:gd name="connsiteX3" fmla="*/ 0 w 2237482"/>
                <a:gd name="connsiteY3" fmla="*/ 1202947 h 1202947"/>
                <a:gd name="connsiteX4" fmla="*/ 0 w 2237482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482" h="1202947">
                  <a:moveTo>
                    <a:pt x="0" y="0"/>
                  </a:moveTo>
                  <a:lnTo>
                    <a:pt x="2237482" y="0"/>
                  </a:lnTo>
                  <a:lnTo>
                    <a:pt x="2237482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Lehrplaninhalte</a:t>
              </a: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D0978C5B-5425-4FCE-BD11-E9F72DB7E689}"/>
                </a:ext>
              </a:extLst>
            </p:cNvPr>
            <p:cNvSpPr/>
            <p:nvPr/>
          </p:nvSpPr>
          <p:spPr>
            <a:xfrm>
              <a:off x="3686639" y="1128499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4050"/>
                <a:satOff val="0"/>
                <a:lumOff val="-2588"/>
                <a:alphaOff val="0"/>
              </a:schemeClr>
            </a:fillRef>
            <a:effectRef idx="0">
              <a:schemeClr val="accent5">
                <a:hueOff val="-94050"/>
                <a:satOff val="0"/>
                <a:lumOff val="-2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xmlns="" id="{8280C465-7AA1-45DB-A3B4-673C49F3BDAF}"/>
                </a:ext>
              </a:extLst>
            </p:cNvPr>
            <p:cNvSpPr/>
            <p:nvPr/>
          </p:nvSpPr>
          <p:spPr>
            <a:xfrm>
              <a:off x="4624938" y="283026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8100"/>
                <a:satOff val="0"/>
                <a:lumOff val="-5177"/>
                <a:alphaOff val="0"/>
              </a:schemeClr>
            </a:fillRef>
            <a:effectRef idx="0">
              <a:schemeClr val="accent5">
                <a:hueOff val="-188100"/>
                <a:satOff val="0"/>
                <a:lumOff val="-51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48433" rIns="271817" bIns="34843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E5CDC171-E1F5-412C-BA97-988B74E144C4}"/>
                </a:ext>
              </a:extLst>
            </p:cNvPr>
            <p:cNvSpPr/>
            <p:nvPr/>
          </p:nvSpPr>
          <p:spPr>
            <a:xfrm>
              <a:off x="465720" y="3231251"/>
              <a:ext cx="4087042" cy="1202947"/>
            </a:xfrm>
            <a:custGeom>
              <a:avLst/>
              <a:gdLst>
                <a:gd name="connsiteX0" fmla="*/ 0 w 2165305"/>
                <a:gd name="connsiteY0" fmla="*/ 0 h 1202947"/>
                <a:gd name="connsiteX1" fmla="*/ 2165305 w 2165305"/>
                <a:gd name="connsiteY1" fmla="*/ 0 h 1202947"/>
                <a:gd name="connsiteX2" fmla="*/ 2165305 w 2165305"/>
                <a:gd name="connsiteY2" fmla="*/ 1202947 h 1202947"/>
                <a:gd name="connsiteX3" fmla="*/ 0 w 2165305"/>
                <a:gd name="connsiteY3" fmla="*/ 1202947 h 1202947"/>
                <a:gd name="connsiteX4" fmla="*/ 0 w 2165305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5305" h="1202947">
                  <a:moveTo>
                    <a:pt x="0" y="0"/>
                  </a:moveTo>
                  <a:lnTo>
                    <a:pt x="2165305" y="0"/>
                  </a:lnTo>
                  <a:lnTo>
                    <a:pt x="2165305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Mathematik</a:t>
              </a: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44CB17F0-40C3-44A3-A85C-3413D742387F}"/>
                </a:ext>
              </a:extLst>
            </p:cNvPr>
            <p:cNvSpPr/>
            <p:nvPr/>
          </p:nvSpPr>
          <p:spPr>
            <a:xfrm>
              <a:off x="6508753" y="2830268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82150"/>
                <a:satOff val="0"/>
                <a:lumOff val="-7765"/>
                <a:alphaOff val="0"/>
              </a:schemeClr>
            </a:fillRef>
            <a:effectRef idx="0">
              <a:schemeClr val="accent5">
                <a:hueOff val="-282150"/>
                <a:satOff val="0"/>
                <a:lumOff val="-7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6688AC60-C473-4B27-8236-5B3C9BA0C7A9}"/>
                </a:ext>
              </a:extLst>
            </p:cNvPr>
            <p:cNvSpPr/>
            <p:nvPr/>
          </p:nvSpPr>
          <p:spPr>
            <a:xfrm>
              <a:off x="7367658" y="4933021"/>
              <a:ext cx="2237482" cy="1202947"/>
            </a:xfrm>
            <a:custGeom>
              <a:avLst/>
              <a:gdLst>
                <a:gd name="connsiteX0" fmla="*/ 0 w 2237482"/>
                <a:gd name="connsiteY0" fmla="*/ 0 h 1202947"/>
                <a:gd name="connsiteX1" fmla="*/ 2237482 w 2237482"/>
                <a:gd name="connsiteY1" fmla="*/ 0 h 1202947"/>
                <a:gd name="connsiteX2" fmla="*/ 2237482 w 2237482"/>
                <a:gd name="connsiteY2" fmla="*/ 1202947 h 1202947"/>
                <a:gd name="connsiteX3" fmla="*/ 0 w 2237482"/>
                <a:gd name="connsiteY3" fmla="*/ 1202947 h 1202947"/>
                <a:gd name="connsiteX4" fmla="*/ 0 w 2237482"/>
                <a:gd name="connsiteY4" fmla="*/ 0 h 120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482" h="1202947">
                  <a:moveTo>
                    <a:pt x="0" y="0"/>
                  </a:moveTo>
                  <a:lnTo>
                    <a:pt x="2237482" y="0"/>
                  </a:lnTo>
                  <a:lnTo>
                    <a:pt x="2237482" y="1202947"/>
                  </a:lnTo>
                  <a:lnTo>
                    <a:pt x="0" y="12029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13638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49778834-FA50-4F9B-A023-80A1FFC8670E}"/>
                </a:ext>
              </a:extLst>
            </p:cNvPr>
            <p:cNvSpPr/>
            <p:nvPr/>
          </p:nvSpPr>
          <p:spPr>
            <a:xfrm>
              <a:off x="5524116" y="4635904"/>
              <a:ext cx="1744274" cy="2004913"/>
            </a:xfrm>
            <a:custGeom>
              <a:avLst/>
              <a:gdLst>
                <a:gd name="connsiteX0" fmla="*/ 0 w 2004912"/>
                <a:gd name="connsiteY0" fmla="*/ 872137 h 1744273"/>
                <a:gd name="connsiteX1" fmla="*/ 436068 w 2004912"/>
                <a:gd name="connsiteY1" fmla="*/ 0 h 1744273"/>
                <a:gd name="connsiteX2" fmla="*/ 1568844 w 2004912"/>
                <a:gd name="connsiteY2" fmla="*/ 0 h 1744273"/>
                <a:gd name="connsiteX3" fmla="*/ 2004912 w 2004912"/>
                <a:gd name="connsiteY3" fmla="*/ 872137 h 1744273"/>
                <a:gd name="connsiteX4" fmla="*/ 1568844 w 2004912"/>
                <a:gd name="connsiteY4" fmla="*/ 1744273 h 1744273"/>
                <a:gd name="connsiteX5" fmla="*/ 436068 w 2004912"/>
                <a:gd name="connsiteY5" fmla="*/ 1744273 h 1744273"/>
                <a:gd name="connsiteX6" fmla="*/ 0 w 2004912"/>
                <a:gd name="connsiteY6" fmla="*/ 872137 h 174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4912" h="1744273">
                  <a:moveTo>
                    <a:pt x="1002455" y="0"/>
                  </a:moveTo>
                  <a:lnTo>
                    <a:pt x="2004911" y="379379"/>
                  </a:lnTo>
                  <a:lnTo>
                    <a:pt x="2004911" y="1364894"/>
                  </a:lnTo>
                  <a:lnTo>
                    <a:pt x="1002455" y="1744273"/>
                  </a:lnTo>
                  <a:lnTo>
                    <a:pt x="1" y="1364894"/>
                  </a:lnTo>
                  <a:lnTo>
                    <a:pt x="1" y="379379"/>
                  </a:lnTo>
                  <a:lnTo>
                    <a:pt x="1002455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70250"/>
                <a:satOff val="0"/>
                <a:lumOff val="-12942"/>
                <a:alphaOff val="0"/>
              </a:schemeClr>
            </a:fillRef>
            <a:effectRef idx="0">
              <a:schemeClr val="accent5">
                <a:hueOff val="-470250"/>
                <a:satOff val="0"/>
                <a:lumOff val="-129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816" tIns="312433" rIns="271817" bIns="312432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8" y="231608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6421977" y="3437230"/>
            <a:ext cx="1992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Lineare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Funktion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56037" y="1881059"/>
            <a:ext cx="19050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Finanz-mathematik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5524116" y="5095912"/>
            <a:ext cx="190507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Zusammen-gesetzte</a:t>
            </a:r>
            <a:r>
              <a:rPr kumimoji="0" lang="de-DE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Zufalls-experimente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4488951" y="3445856"/>
            <a:ext cx="1992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Trigonometrie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5446210" y="1871758"/>
            <a:ext cx="1992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Raumgeometrie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E73613C2-9D21-462B-96FC-8F3F46978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6" y="1222049"/>
            <a:ext cx="2012355" cy="114301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1F5369A0-E80F-42A9-BB6E-58C87C8CD91A}"/>
              </a:ext>
            </a:extLst>
          </p:cNvPr>
          <p:cNvSpPr txBox="1"/>
          <p:nvPr/>
        </p:nvSpPr>
        <p:spPr>
          <a:xfrm>
            <a:off x="465720" y="2365067"/>
            <a:ext cx="2252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www.studienkreis.de</a:t>
            </a:r>
          </a:p>
        </p:txBody>
      </p:sp>
      <p:pic>
        <p:nvPicPr>
          <p:cNvPr id="1026" name="Picture 2" descr="Finanzmathematik-">
            <a:extLst>
              <a:ext uri="{FF2B5EF4-FFF2-40B4-BE49-F238E27FC236}">
                <a16:creationId xmlns:a16="http://schemas.microsoft.com/office/drawing/2014/main" xmlns="" id="{59CE42F4-3998-4129-BED8-B596E535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661" y="696982"/>
            <a:ext cx="1482325" cy="183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DB53237A-40E2-4C13-8764-2C6900E37466}"/>
              </a:ext>
            </a:extLst>
          </p:cNvPr>
          <p:cNvSpPr txBox="1"/>
          <p:nvPr/>
        </p:nvSpPr>
        <p:spPr>
          <a:xfrm>
            <a:off x="9207661" y="2665933"/>
            <a:ext cx="2252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www.wolfwerke.com</a:t>
            </a:r>
          </a:p>
        </p:txBody>
      </p:sp>
      <p:pic>
        <p:nvPicPr>
          <p:cNvPr id="25" name="Grafik 24" descr="Ein Bild, das Text, Waage, Gerät, Umschlag enthält.&#10;&#10;Automatisch generierte Beschreibung">
            <a:extLst>
              <a:ext uri="{FF2B5EF4-FFF2-40B4-BE49-F238E27FC236}">
                <a16:creationId xmlns:a16="http://schemas.microsoft.com/office/drawing/2014/main" xmlns="" id="{B18F746B-70B7-4A62-A50A-003F85D64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03" y="3405723"/>
            <a:ext cx="2295970" cy="67856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14B6D8F8-FBA6-4CD3-AA35-BE332A422A94}"/>
              </a:ext>
            </a:extLst>
          </p:cNvPr>
          <p:cNvSpPr txBox="1"/>
          <p:nvPr/>
        </p:nvSpPr>
        <p:spPr>
          <a:xfrm>
            <a:off x="9158191" y="4203366"/>
            <a:ext cx="2252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www.mathegym.de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3545FC5F-D912-494E-8BD8-E832D6AB3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243" y="4966603"/>
            <a:ext cx="1644028" cy="1109467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xmlns="" id="{B5E4D90C-F47B-4A5E-AFCD-2EB94437F204}"/>
              </a:ext>
            </a:extLst>
          </p:cNvPr>
          <p:cNvSpPr txBox="1"/>
          <p:nvPr/>
        </p:nvSpPr>
        <p:spPr>
          <a:xfrm>
            <a:off x="8584199" y="6170251"/>
            <a:ext cx="2252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www.gut-erklaert.de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xmlns="" id="{0A7D7123-32D4-481C-8AB4-75D60405DC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5" y="4636771"/>
            <a:ext cx="1930007" cy="1336304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xmlns="" id="{23E9299B-8863-41A9-BF11-4B32108D92C6}"/>
              </a:ext>
            </a:extLst>
          </p:cNvPr>
          <p:cNvSpPr txBox="1"/>
          <p:nvPr/>
        </p:nvSpPr>
        <p:spPr>
          <a:xfrm>
            <a:off x="767719" y="6045609"/>
            <a:ext cx="2252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3136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www.studyflix.de</a:t>
            </a:r>
          </a:p>
        </p:txBody>
      </p:sp>
    </p:spTree>
    <p:extLst>
      <p:ext uri="{BB962C8B-B14F-4D97-AF65-F5344CB8AC3E}">
        <p14:creationId xmlns:p14="http://schemas.microsoft.com/office/powerpoint/2010/main" val="2415333826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xmlns="" id="{53D8F0ED-6504-4382-BE80-0E5685F2299E}"/>
              </a:ext>
            </a:extLst>
          </p:cNvPr>
          <p:cNvGraphicFramePr/>
          <p:nvPr/>
        </p:nvGraphicFramePr>
        <p:xfrm>
          <a:off x="130500" y="1124802"/>
          <a:ext cx="11731601" cy="541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EFE90CC-B761-44F7-B04F-5AFD1E0CB7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500" y="231609"/>
            <a:ext cx="2966977" cy="7640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3394425-09ED-43C2-98FE-D6347C713B25}"/>
              </a:ext>
            </a:extLst>
          </p:cNvPr>
          <p:cNvSpPr txBox="1"/>
          <p:nvPr/>
        </p:nvSpPr>
        <p:spPr>
          <a:xfrm>
            <a:off x="6401851" y="3259491"/>
            <a:ext cx="1928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de-DE" sz="1400" i="1" dirty="0">
                <a:solidFill>
                  <a:srgbClr val="313638"/>
                </a:solidFill>
                <a:latin typeface="Arial"/>
                <a:cs typeface="Arial"/>
                <a:sym typeface="Arial"/>
              </a:rPr>
              <a:t>Eine Werbemaßnahme entwickeln</a:t>
            </a:r>
            <a:endParaRPr lang="de-DE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684FAF5-F267-4078-93A1-D75ECA66B5D0}"/>
              </a:ext>
            </a:extLst>
          </p:cNvPr>
          <p:cNvSpPr txBox="1"/>
          <p:nvPr/>
        </p:nvSpPr>
        <p:spPr>
          <a:xfrm>
            <a:off x="3602429" y="1587502"/>
            <a:ext cx="1905075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Einen geeigneten Beruf wählen, sich bewerben und eine Ausbildung absolvieren</a:t>
            </a:r>
            <a:endParaRPr lang="de-DE" sz="13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47E6D6A-B597-4FC3-9941-CBE516F8E2C2}"/>
              </a:ext>
            </a:extLst>
          </p:cNvPr>
          <p:cNvSpPr txBox="1"/>
          <p:nvPr/>
        </p:nvSpPr>
        <p:spPr>
          <a:xfrm>
            <a:off x="3494489" y="5120916"/>
            <a:ext cx="203326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de-DE" sz="1333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Buchungen v.a. im Ein- und Verkauf</a:t>
            </a:r>
            <a:endParaRPr lang="de-DE" sz="13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8F396CF-AB73-48DA-AC20-4173D34A0BA2}"/>
              </a:ext>
            </a:extLst>
          </p:cNvPr>
          <p:cNvSpPr txBox="1"/>
          <p:nvPr/>
        </p:nvSpPr>
        <p:spPr>
          <a:xfrm>
            <a:off x="5449597" y="1642495"/>
            <a:ext cx="19927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de-DE" sz="1700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Kaufverträge abschließen</a:t>
            </a:r>
          </a:p>
          <a:p>
            <a:pPr algn="ctr" defTabSz="914377">
              <a:defRPr/>
            </a:pPr>
            <a:endParaRPr lang="de-DE" sz="17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0E55E34E-1DFE-437A-A0E6-BBD1969C7F86}"/>
              </a:ext>
            </a:extLst>
          </p:cNvPr>
          <p:cNvSpPr txBox="1"/>
          <p:nvPr/>
        </p:nvSpPr>
        <p:spPr>
          <a:xfrm>
            <a:off x="4511124" y="3361397"/>
            <a:ext cx="19927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de-DE" sz="1700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Waren beschaffen und verkaufen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5081ECC-0BDD-4281-B063-AE43B0DD871E}"/>
              </a:ext>
            </a:extLst>
          </p:cNvPr>
          <p:cNvSpPr txBox="1"/>
          <p:nvPr/>
        </p:nvSpPr>
        <p:spPr>
          <a:xfrm>
            <a:off x="5449597" y="4894201"/>
            <a:ext cx="19927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de-DE" sz="1700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Praktische Anwendung im Fach Übungsunternehmen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D45F2868-6327-462C-9383-8420E75E73AD}"/>
              </a:ext>
            </a:extLst>
          </p:cNvPr>
          <p:cNvSpPr txBox="1"/>
          <p:nvPr/>
        </p:nvSpPr>
        <p:spPr>
          <a:xfrm>
            <a:off x="10872601" y="6642556"/>
            <a:ext cx="1315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de-DE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© </a:t>
            </a:r>
            <a:r>
              <a:rPr lang="de-DE" sz="8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Marion Merkle </a:t>
            </a:r>
            <a:endParaRPr lang="de-DE"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ED9D61CE-C000-4FEE-B198-5DDB35979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964" y="2486525"/>
            <a:ext cx="1905000" cy="2692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6150755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Iras template">
  <a:themeElements>
    <a:clrScheme name="Custom 347">
      <a:dk1>
        <a:srgbClr val="313638"/>
      </a:dk1>
      <a:lt1>
        <a:srgbClr val="FFFFFF"/>
      </a:lt1>
      <a:dk2>
        <a:srgbClr val="546973"/>
      </a:dk2>
      <a:lt2>
        <a:srgbClr val="E8ECEE"/>
      </a:lt2>
      <a:accent1>
        <a:srgbClr val="7BD100"/>
      </a:accent1>
      <a:accent2>
        <a:srgbClr val="3E9200"/>
      </a:accent2>
      <a:accent3>
        <a:srgbClr val="6BDFD3"/>
      </a:accent3>
      <a:accent4>
        <a:srgbClr val="1DA9BE"/>
      </a:accent4>
      <a:accent5>
        <a:srgbClr val="FFD966"/>
      </a:accent5>
      <a:accent6>
        <a:srgbClr val="FFAC24"/>
      </a:accent6>
      <a:hlink>
        <a:srgbClr val="54697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ras template">
  <a:themeElements>
    <a:clrScheme name="Custom 347">
      <a:dk1>
        <a:srgbClr val="313638"/>
      </a:dk1>
      <a:lt1>
        <a:srgbClr val="FFFFFF"/>
      </a:lt1>
      <a:dk2>
        <a:srgbClr val="546973"/>
      </a:dk2>
      <a:lt2>
        <a:srgbClr val="E8ECEE"/>
      </a:lt2>
      <a:accent1>
        <a:srgbClr val="7BD100"/>
      </a:accent1>
      <a:accent2>
        <a:srgbClr val="3E9200"/>
      </a:accent2>
      <a:accent3>
        <a:srgbClr val="6BDFD3"/>
      </a:accent3>
      <a:accent4>
        <a:srgbClr val="1DA9BE"/>
      </a:accent4>
      <a:accent5>
        <a:srgbClr val="FFD966"/>
      </a:accent5>
      <a:accent6>
        <a:srgbClr val="FFAC24"/>
      </a:accent6>
      <a:hlink>
        <a:srgbClr val="54697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Microsoft Office PowerPoint</Application>
  <PresentationFormat>Benutzerdefiniert</PresentationFormat>
  <Paragraphs>269</Paragraphs>
  <Slides>16</Slides>
  <Notes>16</Notes>
  <HiddenSlides>0</HiddenSlides>
  <MMClips>5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18" baseType="lpstr">
      <vt:lpstr>Iras template</vt:lpstr>
      <vt:lpstr>1_Iras template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Manuela</dc:creator>
  <cp:lastModifiedBy>Elke</cp:lastModifiedBy>
  <cp:revision>15</cp:revision>
  <cp:lastPrinted>2022-02-10T09:04:22Z</cp:lastPrinted>
  <dcterms:created xsi:type="dcterms:W3CDTF">2022-02-10T05:03:03Z</dcterms:created>
  <dcterms:modified xsi:type="dcterms:W3CDTF">2022-02-17T13:42:18Z</dcterms:modified>
</cp:coreProperties>
</file>